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302" r:id="rId2"/>
    <p:sldId id="297" r:id="rId3"/>
    <p:sldId id="298" r:id="rId4"/>
    <p:sldId id="300" r:id="rId5"/>
    <p:sldId id="303" r:id="rId6"/>
    <p:sldId id="304" r:id="rId7"/>
    <p:sldId id="305" r:id="rId8"/>
    <p:sldId id="309" r:id="rId9"/>
    <p:sldId id="308" r:id="rId10"/>
    <p:sldId id="301" r:id="rId11"/>
    <p:sldId id="319" r:id="rId12"/>
    <p:sldId id="320" r:id="rId13"/>
    <p:sldId id="321" r:id="rId14"/>
    <p:sldId id="322" r:id="rId15"/>
    <p:sldId id="310" r:id="rId16"/>
    <p:sldId id="314" r:id="rId17"/>
    <p:sldId id="317" r:id="rId18"/>
    <p:sldId id="315" r:id="rId19"/>
    <p:sldId id="316" r:id="rId20"/>
    <p:sldId id="311" r:id="rId21"/>
    <p:sldId id="312" r:id="rId22"/>
    <p:sldId id="273" r:id="rId2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n, Meilin" initials="KM" lastIdx="7" clrIdx="0">
    <p:extLst>
      <p:ext uri="{19B8F6BF-5375-455C-9EA6-DF929625EA0E}">
        <p15:presenceInfo xmlns:p15="http://schemas.microsoft.com/office/powerpoint/2012/main" userId="S-1-5-21-1499809992-830696794-988572150-72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13"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41.svg"/></Relationships>
</file>

<file path=ppt/diagrams/_rels/data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7AB06-C846-4A29-ABEF-061671B4B0BE}" type="doc">
      <dgm:prSet loTypeId="urn:microsoft.com/office/officeart/2018/2/layout/IconVerticalSolidList" loCatId="icon" qsTypeId="urn:microsoft.com/office/officeart/2005/8/quickstyle/simple4" qsCatId="simple" csTypeId="urn:microsoft.com/office/officeart/2018/5/colors/Iconchunking_neutralicontext_colorful2" csCatId="colorful" phldr="1"/>
      <dgm:spPr/>
      <dgm:t>
        <a:bodyPr/>
        <a:lstStyle/>
        <a:p>
          <a:endParaRPr lang="en-US"/>
        </a:p>
      </dgm:t>
    </dgm:pt>
    <dgm:pt modelId="{FC8ABAC8-7656-450C-949F-CBFB6F712828}">
      <dgm:prSet custT="1"/>
      <dgm:spPr/>
      <dgm:t>
        <a:bodyPr/>
        <a:lstStyle/>
        <a:p>
          <a:pPr>
            <a:lnSpc>
              <a:spcPct val="100000"/>
            </a:lnSpc>
          </a:pPr>
          <a:r>
            <a:rPr lang="en-US" sz="3000" baseline="0" dirty="0"/>
            <a:t>Bylaw Modification</a:t>
          </a:r>
          <a:endParaRPr lang="en-US" sz="3000" dirty="0"/>
        </a:p>
      </dgm:t>
    </dgm:pt>
    <dgm:pt modelId="{542C28BB-57D2-4B24-A58B-80FA2ADEBAAB}" type="parTrans" cxnId="{55015955-407B-497C-AF52-8FE897C54C49}">
      <dgm:prSet/>
      <dgm:spPr/>
      <dgm:t>
        <a:bodyPr/>
        <a:lstStyle/>
        <a:p>
          <a:endParaRPr lang="en-US"/>
        </a:p>
      </dgm:t>
    </dgm:pt>
    <dgm:pt modelId="{98BDDC57-3C23-422F-A119-318744D1B592}" type="sibTrans" cxnId="{55015955-407B-497C-AF52-8FE897C54C49}">
      <dgm:prSet/>
      <dgm:spPr/>
      <dgm:t>
        <a:bodyPr/>
        <a:lstStyle/>
        <a:p>
          <a:pPr>
            <a:lnSpc>
              <a:spcPct val="100000"/>
            </a:lnSpc>
          </a:pPr>
          <a:endParaRPr lang="en-US"/>
        </a:p>
      </dgm:t>
    </dgm:pt>
    <dgm:pt modelId="{3B166084-5C98-43AC-9F5B-9B4C17F8EC7E}">
      <dgm:prSet custT="1"/>
      <dgm:spPr/>
      <dgm:t>
        <a:bodyPr/>
        <a:lstStyle/>
        <a:p>
          <a:pPr>
            <a:lnSpc>
              <a:spcPct val="100000"/>
            </a:lnSpc>
          </a:pPr>
          <a:r>
            <a:rPr lang="en-US" sz="3000" dirty="0"/>
            <a:t>Executive Board Business</a:t>
          </a:r>
        </a:p>
      </dgm:t>
    </dgm:pt>
    <dgm:pt modelId="{9D3945A7-1552-49DD-ACEC-D0DCACD118D2}" type="parTrans" cxnId="{A4D0D258-D034-4070-B1F9-9FB8231DAD18}">
      <dgm:prSet/>
      <dgm:spPr/>
      <dgm:t>
        <a:bodyPr/>
        <a:lstStyle/>
        <a:p>
          <a:endParaRPr lang="en-US"/>
        </a:p>
      </dgm:t>
    </dgm:pt>
    <dgm:pt modelId="{1F8BD0B9-D650-4718-A7B6-B96490CC933D}" type="sibTrans" cxnId="{A4D0D258-D034-4070-B1F9-9FB8231DAD18}">
      <dgm:prSet/>
      <dgm:spPr/>
      <dgm:t>
        <a:bodyPr/>
        <a:lstStyle/>
        <a:p>
          <a:pPr>
            <a:lnSpc>
              <a:spcPct val="100000"/>
            </a:lnSpc>
          </a:pPr>
          <a:endParaRPr lang="en-US"/>
        </a:p>
      </dgm:t>
    </dgm:pt>
    <dgm:pt modelId="{E1E15237-B539-44C8-9405-82F84BF979B5}">
      <dgm:prSet custT="1"/>
      <dgm:spPr/>
      <dgm:t>
        <a:bodyPr/>
        <a:lstStyle/>
        <a:p>
          <a:pPr>
            <a:lnSpc>
              <a:spcPct val="100000"/>
            </a:lnSpc>
          </a:pPr>
          <a:r>
            <a:rPr lang="en-US" sz="3000" baseline="0" dirty="0"/>
            <a:t>Committee Reports</a:t>
          </a:r>
          <a:endParaRPr lang="en-US" sz="3000" dirty="0"/>
        </a:p>
      </dgm:t>
    </dgm:pt>
    <dgm:pt modelId="{70AAD900-F3D8-4397-916A-D9F92F386445}" type="parTrans" cxnId="{B6533FE9-32E9-474C-81FA-F12632BA617A}">
      <dgm:prSet/>
      <dgm:spPr/>
      <dgm:t>
        <a:bodyPr/>
        <a:lstStyle/>
        <a:p>
          <a:endParaRPr lang="en-US"/>
        </a:p>
      </dgm:t>
    </dgm:pt>
    <dgm:pt modelId="{2468D951-9AF7-4F5B-9210-8953CAB85234}" type="sibTrans" cxnId="{B6533FE9-32E9-474C-81FA-F12632BA617A}">
      <dgm:prSet/>
      <dgm:spPr/>
      <dgm:t>
        <a:bodyPr/>
        <a:lstStyle/>
        <a:p>
          <a:pPr>
            <a:lnSpc>
              <a:spcPct val="100000"/>
            </a:lnSpc>
          </a:pPr>
          <a:endParaRPr lang="en-US"/>
        </a:p>
      </dgm:t>
    </dgm:pt>
    <dgm:pt modelId="{F5A737B1-58AB-4B4B-A10E-4C34A4655F19}">
      <dgm:prSet custT="1"/>
      <dgm:spPr/>
      <dgm:t>
        <a:bodyPr/>
        <a:lstStyle/>
        <a:p>
          <a:pPr>
            <a:lnSpc>
              <a:spcPct val="100000"/>
            </a:lnSpc>
          </a:pPr>
          <a:r>
            <a:rPr lang="en-US" sz="3000" baseline="0" dirty="0"/>
            <a:t>Member Recognition</a:t>
          </a:r>
          <a:endParaRPr lang="en-US" sz="3000" dirty="0"/>
        </a:p>
      </dgm:t>
    </dgm:pt>
    <dgm:pt modelId="{42510F8E-89A4-4F69-8669-5A4D05E77DB3}" type="parTrans" cxnId="{6BB4D7DF-A1F2-4F87-8CD1-6A3A91EB9F97}">
      <dgm:prSet/>
      <dgm:spPr/>
      <dgm:t>
        <a:bodyPr/>
        <a:lstStyle/>
        <a:p>
          <a:endParaRPr lang="en-US"/>
        </a:p>
      </dgm:t>
    </dgm:pt>
    <dgm:pt modelId="{74D45E5A-4098-4E61-8228-694947DF5366}" type="sibTrans" cxnId="{6BB4D7DF-A1F2-4F87-8CD1-6A3A91EB9F97}">
      <dgm:prSet/>
      <dgm:spPr/>
      <dgm:t>
        <a:bodyPr/>
        <a:lstStyle/>
        <a:p>
          <a:endParaRPr lang="en-US"/>
        </a:p>
      </dgm:t>
    </dgm:pt>
    <dgm:pt modelId="{B5E736E0-27E4-4EEC-86C1-51DC519C8DD4}">
      <dgm:prSet custT="1"/>
      <dgm:spPr/>
      <dgm:t>
        <a:bodyPr/>
        <a:lstStyle/>
        <a:p>
          <a:pPr>
            <a:lnSpc>
              <a:spcPct val="100000"/>
            </a:lnSpc>
          </a:pPr>
          <a:r>
            <a:rPr lang="en-US" sz="3000" dirty="0"/>
            <a:t>Budget Report</a:t>
          </a:r>
        </a:p>
      </dgm:t>
    </dgm:pt>
    <dgm:pt modelId="{1BC77425-E99B-4A3A-B087-7635CA4BF216}" type="parTrans" cxnId="{0F05E014-D0CD-4124-9B17-B1A3FB3E8CA9}">
      <dgm:prSet/>
      <dgm:spPr/>
      <dgm:t>
        <a:bodyPr/>
        <a:lstStyle/>
        <a:p>
          <a:endParaRPr lang="en-US"/>
        </a:p>
      </dgm:t>
    </dgm:pt>
    <dgm:pt modelId="{B15228B2-3FCD-4311-AB26-9C64E984C863}" type="sibTrans" cxnId="{0F05E014-D0CD-4124-9B17-B1A3FB3E8CA9}">
      <dgm:prSet/>
      <dgm:spPr/>
      <dgm:t>
        <a:bodyPr/>
        <a:lstStyle/>
        <a:p>
          <a:endParaRPr lang="en-US"/>
        </a:p>
      </dgm:t>
    </dgm:pt>
    <dgm:pt modelId="{081D8877-625F-4CC1-BEB3-499F8A9E847A}" type="pres">
      <dgm:prSet presAssocID="{FC77AB06-C846-4A29-ABEF-061671B4B0BE}" presName="root" presStyleCnt="0">
        <dgm:presLayoutVars>
          <dgm:dir/>
          <dgm:resizeHandles val="exact"/>
        </dgm:presLayoutVars>
      </dgm:prSet>
      <dgm:spPr/>
    </dgm:pt>
    <dgm:pt modelId="{A14031A7-3ED9-48A3-AE4E-183B1FBFDD5A}" type="pres">
      <dgm:prSet presAssocID="{B5E736E0-27E4-4EEC-86C1-51DC519C8DD4}" presName="compNode" presStyleCnt="0"/>
      <dgm:spPr/>
    </dgm:pt>
    <dgm:pt modelId="{594D7DED-1150-4696-8DF8-037B62E2A83A}" type="pres">
      <dgm:prSet presAssocID="{B5E736E0-27E4-4EEC-86C1-51DC519C8DD4}" presName="bgRect" presStyleLbl="bgShp" presStyleIdx="0" presStyleCnt="5"/>
      <dgm:spPr/>
    </dgm:pt>
    <dgm:pt modelId="{C29EF206-1A5D-4A31-8B1B-D117205D4261}" type="pres">
      <dgm:prSet presAssocID="{B5E736E0-27E4-4EEC-86C1-51DC519C8DD4}"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a:ext>
      </dgm:extLst>
    </dgm:pt>
    <dgm:pt modelId="{59A89D19-C327-4A64-B828-80341B0BB59D}" type="pres">
      <dgm:prSet presAssocID="{B5E736E0-27E4-4EEC-86C1-51DC519C8DD4}" presName="spaceRect" presStyleCnt="0"/>
      <dgm:spPr/>
    </dgm:pt>
    <dgm:pt modelId="{6951BD99-1B17-47C7-B5FC-1B0B3D6E23E8}" type="pres">
      <dgm:prSet presAssocID="{B5E736E0-27E4-4EEC-86C1-51DC519C8DD4}" presName="parTx" presStyleLbl="revTx" presStyleIdx="0" presStyleCnt="5">
        <dgm:presLayoutVars>
          <dgm:chMax val="0"/>
          <dgm:chPref val="0"/>
        </dgm:presLayoutVars>
      </dgm:prSet>
      <dgm:spPr/>
    </dgm:pt>
    <dgm:pt modelId="{598FC7E3-CE24-4291-8911-7D17180867F9}" type="pres">
      <dgm:prSet presAssocID="{B15228B2-3FCD-4311-AB26-9C64E984C863}" presName="sibTrans" presStyleCnt="0"/>
      <dgm:spPr/>
    </dgm:pt>
    <dgm:pt modelId="{F0C80287-9DC6-4E78-9410-D75964AFE6EC}" type="pres">
      <dgm:prSet presAssocID="{FC8ABAC8-7656-450C-949F-CBFB6F712828}" presName="compNode" presStyleCnt="0"/>
      <dgm:spPr/>
    </dgm:pt>
    <dgm:pt modelId="{E94841EC-91E4-4AFC-AAE4-1472DED03F16}" type="pres">
      <dgm:prSet presAssocID="{FC8ABAC8-7656-450C-949F-CBFB6F712828}" presName="bgRect" presStyleLbl="bgShp" presStyleIdx="1" presStyleCnt="5"/>
      <dgm:spPr/>
    </dgm:pt>
    <dgm:pt modelId="{04948380-6D00-4798-A19B-BF73D30D921C}" type="pres">
      <dgm:prSet presAssocID="{FC8ABAC8-7656-450C-949F-CBFB6F712828}" presName="iconRect" presStyleLbl="nod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9D92472A-462F-475B-898E-96A510221F17}" type="pres">
      <dgm:prSet presAssocID="{FC8ABAC8-7656-450C-949F-CBFB6F712828}" presName="spaceRect" presStyleCnt="0"/>
      <dgm:spPr/>
    </dgm:pt>
    <dgm:pt modelId="{B9A06798-6945-4FA2-A136-8971573CF0D6}" type="pres">
      <dgm:prSet presAssocID="{FC8ABAC8-7656-450C-949F-CBFB6F712828}" presName="parTx" presStyleLbl="revTx" presStyleIdx="1" presStyleCnt="5">
        <dgm:presLayoutVars>
          <dgm:chMax val="0"/>
          <dgm:chPref val="0"/>
        </dgm:presLayoutVars>
      </dgm:prSet>
      <dgm:spPr/>
    </dgm:pt>
    <dgm:pt modelId="{2C7C5BE9-60EE-4F73-8400-62191E9AD903}" type="pres">
      <dgm:prSet presAssocID="{98BDDC57-3C23-422F-A119-318744D1B592}" presName="sibTrans" presStyleCnt="0"/>
      <dgm:spPr/>
    </dgm:pt>
    <dgm:pt modelId="{DE25DF87-7890-4F2A-8360-B9D64C4AF076}" type="pres">
      <dgm:prSet presAssocID="{3B166084-5C98-43AC-9F5B-9B4C17F8EC7E}" presName="compNode" presStyleCnt="0"/>
      <dgm:spPr/>
    </dgm:pt>
    <dgm:pt modelId="{E0B9356B-A327-4EBA-AF44-2B97EDA40C14}" type="pres">
      <dgm:prSet presAssocID="{3B166084-5C98-43AC-9F5B-9B4C17F8EC7E}" presName="bgRect" presStyleLbl="bgShp" presStyleIdx="2" presStyleCnt="5"/>
      <dgm:spPr/>
    </dgm:pt>
    <dgm:pt modelId="{263F7F9F-16B2-4FDD-851A-6464D9E5CAA9}" type="pres">
      <dgm:prSet presAssocID="{3B166084-5C98-43AC-9F5B-9B4C17F8EC7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5E7268C9-2C77-4133-83DA-7B01F0C7C6DB}" type="pres">
      <dgm:prSet presAssocID="{3B166084-5C98-43AC-9F5B-9B4C17F8EC7E}" presName="spaceRect" presStyleCnt="0"/>
      <dgm:spPr/>
    </dgm:pt>
    <dgm:pt modelId="{728E66BC-AACA-47F3-8340-A6FBBDB40C4F}" type="pres">
      <dgm:prSet presAssocID="{3B166084-5C98-43AC-9F5B-9B4C17F8EC7E}" presName="parTx" presStyleLbl="revTx" presStyleIdx="2" presStyleCnt="5">
        <dgm:presLayoutVars>
          <dgm:chMax val="0"/>
          <dgm:chPref val="0"/>
        </dgm:presLayoutVars>
      </dgm:prSet>
      <dgm:spPr/>
    </dgm:pt>
    <dgm:pt modelId="{B4A98651-4B20-47F7-8018-BBE9510C328F}" type="pres">
      <dgm:prSet presAssocID="{1F8BD0B9-D650-4718-A7B6-B96490CC933D}" presName="sibTrans" presStyleCnt="0"/>
      <dgm:spPr/>
    </dgm:pt>
    <dgm:pt modelId="{94A38651-BBE2-425C-B465-FDD5E79BAC87}" type="pres">
      <dgm:prSet presAssocID="{E1E15237-B539-44C8-9405-82F84BF979B5}" presName="compNode" presStyleCnt="0"/>
      <dgm:spPr/>
    </dgm:pt>
    <dgm:pt modelId="{5394E358-92D4-4E9C-9F16-D92E9831AE27}" type="pres">
      <dgm:prSet presAssocID="{E1E15237-B539-44C8-9405-82F84BF979B5}" presName="bgRect" presStyleLbl="bgShp" presStyleIdx="3" presStyleCnt="5"/>
      <dgm:spPr/>
    </dgm:pt>
    <dgm:pt modelId="{7E04F799-90B4-4A18-AB27-BA21FB1C89F9}" type="pres">
      <dgm:prSet presAssocID="{E1E15237-B539-44C8-9405-82F84BF979B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D5D385DC-2B39-474D-8019-FA402334E095}" type="pres">
      <dgm:prSet presAssocID="{E1E15237-B539-44C8-9405-82F84BF979B5}" presName="spaceRect" presStyleCnt="0"/>
      <dgm:spPr/>
    </dgm:pt>
    <dgm:pt modelId="{330ED4F3-A906-42CF-93CE-A3FF30540379}" type="pres">
      <dgm:prSet presAssocID="{E1E15237-B539-44C8-9405-82F84BF979B5}" presName="parTx" presStyleLbl="revTx" presStyleIdx="3" presStyleCnt="5">
        <dgm:presLayoutVars>
          <dgm:chMax val="0"/>
          <dgm:chPref val="0"/>
        </dgm:presLayoutVars>
      </dgm:prSet>
      <dgm:spPr/>
    </dgm:pt>
    <dgm:pt modelId="{F7E3433B-7465-48E3-8903-75C227E7823C}" type="pres">
      <dgm:prSet presAssocID="{2468D951-9AF7-4F5B-9210-8953CAB85234}" presName="sibTrans" presStyleCnt="0"/>
      <dgm:spPr/>
    </dgm:pt>
    <dgm:pt modelId="{FC5B4953-72BC-4D38-8730-06BF7619C80F}" type="pres">
      <dgm:prSet presAssocID="{F5A737B1-58AB-4B4B-A10E-4C34A4655F19}" presName="compNode" presStyleCnt="0"/>
      <dgm:spPr/>
    </dgm:pt>
    <dgm:pt modelId="{9026970A-4763-4CFE-8541-97729FE00BE2}" type="pres">
      <dgm:prSet presAssocID="{F5A737B1-58AB-4B4B-A10E-4C34A4655F19}" presName="bgRect" presStyleLbl="bgShp" presStyleIdx="4" presStyleCnt="5"/>
      <dgm:spPr/>
    </dgm:pt>
    <dgm:pt modelId="{AE54777A-8FC1-48B3-908D-B918D044EFF0}" type="pres">
      <dgm:prSet presAssocID="{F5A737B1-58AB-4B4B-A10E-4C34A4655F1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55861CE0-A192-41EF-90B9-BDFB51181A55}" type="pres">
      <dgm:prSet presAssocID="{F5A737B1-58AB-4B4B-A10E-4C34A4655F19}" presName="spaceRect" presStyleCnt="0"/>
      <dgm:spPr/>
    </dgm:pt>
    <dgm:pt modelId="{E480BF8F-E264-4B01-B344-7104D691A126}" type="pres">
      <dgm:prSet presAssocID="{F5A737B1-58AB-4B4B-A10E-4C34A4655F19}" presName="parTx" presStyleLbl="revTx" presStyleIdx="4" presStyleCnt="5">
        <dgm:presLayoutVars>
          <dgm:chMax val="0"/>
          <dgm:chPref val="0"/>
        </dgm:presLayoutVars>
      </dgm:prSet>
      <dgm:spPr/>
    </dgm:pt>
  </dgm:ptLst>
  <dgm:cxnLst>
    <dgm:cxn modelId="{3A706506-134D-4B4D-ABE1-495394CFE37C}" type="presOf" srcId="{B5E736E0-27E4-4EEC-86C1-51DC519C8DD4}" destId="{6951BD99-1B17-47C7-B5FC-1B0B3D6E23E8}" srcOrd="0" destOrd="0" presId="urn:microsoft.com/office/officeart/2018/2/layout/IconVerticalSolidList"/>
    <dgm:cxn modelId="{0F05E014-D0CD-4124-9B17-B1A3FB3E8CA9}" srcId="{FC77AB06-C846-4A29-ABEF-061671B4B0BE}" destId="{B5E736E0-27E4-4EEC-86C1-51DC519C8DD4}" srcOrd="0" destOrd="0" parTransId="{1BC77425-E99B-4A3A-B087-7635CA4BF216}" sibTransId="{B15228B2-3FCD-4311-AB26-9C64E984C863}"/>
    <dgm:cxn modelId="{B12EA630-C90C-49B7-8963-70FD9CEE5F07}" type="presOf" srcId="{FC77AB06-C846-4A29-ABEF-061671B4B0BE}" destId="{081D8877-625F-4CC1-BEB3-499F8A9E847A}" srcOrd="0" destOrd="0" presId="urn:microsoft.com/office/officeart/2018/2/layout/IconVerticalSolidList"/>
    <dgm:cxn modelId="{D28C9F32-ABB5-47DD-BB7D-D0465FBDAFE0}" type="presOf" srcId="{3B166084-5C98-43AC-9F5B-9B4C17F8EC7E}" destId="{728E66BC-AACA-47F3-8340-A6FBBDB40C4F}" srcOrd="0" destOrd="0" presId="urn:microsoft.com/office/officeart/2018/2/layout/IconVerticalSolidList"/>
    <dgm:cxn modelId="{55015955-407B-497C-AF52-8FE897C54C49}" srcId="{FC77AB06-C846-4A29-ABEF-061671B4B0BE}" destId="{FC8ABAC8-7656-450C-949F-CBFB6F712828}" srcOrd="1" destOrd="0" parTransId="{542C28BB-57D2-4B24-A58B-80FA2ADEBAAB}" sibTransId="{98BDDC57-3C23-422F-A119-318744D1B592}"/>
    <dgm:cxn modelId="{A4D0D258-D034-4070-B1F9-9FB8231DAD18}" srcId="{FC77AB06-C846-4A29-ABEF-061671B4B0BE}" destId="{3B166084-5C98-43AC-9F5B-9B4C17F8EC7E}" srcOrd="2" destOrd="0" parTransId="{9D3945A7-1552-49DD-ACEC-D0DCACD118D2}" sibTransId="{1F8BD0B9-D650-4718-A7B6-B96490CC933D}"/>
    <dgm:cxn modelId="{08B3CAC7-E424-4D12-95B8-BA6AE3438F8A}" type="presOf" srcId="{F5A737B1-58AB-4B4B-A10E-4C34A4655F19}" destId="{E480BF8F-E264-4B01-B344-7104D691A126}" srcOrd="0" destOrd="0" presId="urn:microsoft.com/office/officeart/2018/2/layout/IconVerticalSolidList"/>
    <dgm:cxn modelId="{BA73F9DE-902E-411B-A001-14C8579055A2}" type="presOf" srcId="{FC8ABAC8-7656-450C-949F-CBFB6F712828}" destId="{B9A06798-6945-4FA2-A136-8971573CF0D6}" srcOrd="0" destOrd="0" presId="urn:microsoft.com/office/officeart/2018/2/layout/IconVerticalSolidList"/>
    <dgm:cxn modelId="{6BB4D7DF-A1F2-4F87-8CD1-6A3A91EB9F97}" srcId="{FC77AB06-C846-4A29-ABEF-061671B4B0BE}" destId="{F5A737B1-58AB-4B4B-A10E-4C34A4655F19}" srcOrd="4" destOrd="0" parTransId="{42510F8E-89A4-4F69-8669-5A4D05E77DB3}" sibTransId="{74D45E5A-4098-4E61-8228-694947DF5366}"/>
    <dgm:cxn modelId="{037B4FE6-1CD2-45B8-9262-34A802CE833C}" type="presOf" srcId="{E1E15237-B539-44C8-9405-82F84BF979B5}" destId="{330ED4F3-A906-42CF-93CE-A3FF30540379}" srcOrd="0" destOrd="0" presId="urn:microsoft.com/office/officeart/2018/2/layout/IconVerticalSolidList"/>
    <dgm:cxn modelId="{B6533FE9-32E9-474C-81FA-F12632BA617A}" srcId="{FC77AB06-C846-4A29-ABEF-061671B4B0BE}" destId="{E1E15237-B539-44C8-9405-82F84BF979B5}" srcOrd="3" destOrd="0" parTransId="{70AAD900-F3D8-4397-916A-D9F92F386445}" sibTransId="{2468D951-9AF7-4F5B-9210-8953CAB85234}"/>
    <dgm:cxn modelId="{F4AF9769-A18F-4028-8BA9-2A675D2B7128}" type="presParOf" srcId="{081D8877-625F-4CC1-BEB3-499F8A9E847A}" destId="{A14031A7-3ED9-48A3-AE4E-183B1FBFDD5A}" srcOrd="0" destOrd="0" presId="urn:microsoft.com/office/officeart/2018/2/layout/IconVerticalSolidList"/>
    <dgm:cxn modelId="{B265C93E-202C-41B8-B5A9-AD56AD8D04FC}" type="presParOf" srcId="{A14031A7-3ED9-48A3-AE4E-183B1FBFDD5A}" destId="{594D7DED-1150-4696-8DF8-037B62E2A83A}" srcOrd="0" destOrd="0" presId="urn:microsoft.com/office/officeart/2018/2/layout/IconVerticalSolidList"/>
    <dgm:cxn modelId="{88E7F839-1F1C-4972-8936-D95237AAC6AD}" type="presParOf" srcId="{A14031A7-3ED9-48A3-AE4E-183B1FBFDD5A}" destId="{C29EF206-1A5D-4A31-8B1B-D117205D4261}" srcOrd="1" destOrd="0" presId="urn:microsoft.com/office/officeart/2018/2/layout/IconVerticalSolidList"/>
    <dgm:cxn modelId="{73DC3BFB-D8ED-4C34-B2DB-D46423548013}" type="presParOf" srcId="{A14031A7-3ED9-48A3-AE4E-183B1FBFDD5A}" destId="{59A89D19-C327-4A64-B828-80341B0BB59D}" srcOrd="2" destOrd="0" presId="urn:microsoft.com/office/officeart/2018/2/layout/IconVerticalSolidList"/>
    <dgm:cxn modelId="{39DD513B-5311-441F-9B04-5E0BD03C7F2F}" type="presParOf" srcId="{A14031A7-3ED9-48A3-AE4E-183B1FBFDD5A}" destId="{6951BD99-1B17-47C7-B5FC-1B0B3D6E23E8}" srcOrd="3" destOrd="0" presId="urn:microsoft.com/office/officeart/2018/2/layout/IconVerticalSolidList"/>
    <dgm:cxn modelId="{A81FA0F0-8501-44FE-AF34-110E49FA147F}" type="presParOf" srcId="{081D8877-625F-4CC1-BEB3-499F8A9E847A}" destId="{598FC7E3-CE24-4291-8911-7D17180867F9}" srcOrd="1" destOrd="0" presId="urn:microsoft.com/office/officeart/2018/2/layout/IconVerticalSolidList"/>
    <dgm:cxn modelId="{7AC30622-2F08-486F-B45F-F05F70807091}" type="presParOf" srcId="{081D8877-625F-4CC1-BEB3-499F8A9E847A}" destId="{F0C80287-9DC6-4E78-9410-D75964AFE6EC}" srcOrd="2" destOrd="0" presId="urn:microsoft.com/office/officeart/2018/2/layout/IconVerticalSolidList"/>
    <dgm:cxn modelId="{692E260B-C6CC-40F2-B2E2-10E5DF610FEE}" type="presParOf" srcId="{F0C80287-9DC6-4E78-9410-D75964AFE6EC}" destId="{E94841EC-91E4-4AFC-AAE4-1472DED03F16}" srcOrd="0" destOrd="0" presId="urn:microsoft.com/office/officeart/2018/2/layout/IconVerticalSolidList"/>
    <dgm:cxn modelId="{A9E4F13E-57DB-481D-ACD2-22A4309FEBDB}" type="presParOf" srcId="{F0C80287-9DC6-4E78-9410-D75964AFE6EC}" destId="{04948380-6D00-4798-A19B-BF73D30D921C}" srcOrd="1" destOrd="0" presId="urn:microsoft.com/office/officeart/2018/2/layout/IconVerticalSolidList"/>
    <dgm:cxn modelId="{AA3C9C80-FE50-4553-BA1E-995FE15E33F7}" type="presParOf" srcId="{F0C80287-9DC6-4E78-9410-D75964AFE6EC}" destId="{9D92472A-462F-475B-898E-96A510221F17}" srcOrd="2" destOrd="0" presId="urn:microsoft.com/office/officeart/2018/2/layout/IconVerticalSolidList"/>
    <dgm:cxn modelId="{5933FAAD-F8A9-42F1-924B-2E418ABF93C9}" type="presParOf" srcId="{F0C80287-9DC6-4E78-9410-D75964AFE6EC}" destId="{B9A06798-6945-4FA2-A136-8971573CF0D6}" srcOrd="3" destOrd="0" presId="urn:microsoft.com/office/officeart/2018/2/layout/IconVerticalSolidList"/>
    <dgm:cxn modelId="{904B92B6-3DC0-4ACD-B787-D3164798F760}" type="presParOf" srcId="{081D8877-625F-4CC1-BEB3-499F8A9E847A}" destId="{2C7C5BE9-60EE-4F73-8400-62191E9AD903}" srcOrd="3" destOrd="0" presId="urn:microsoft.com/office/officeart/2018/2/layout/IconVerticalSolidList"/>
    <dgm:cxn modelId="{F5B5EE6C-D19B-4055-9F34-1CBF57CDD9CC}" type="presParOf" srcId="{081D8877-625F-4CC1-BEB3-499F8A9E847A}" destId="{DE25DF87-7890-4F2A-8360-B9D64C4AF076}" srcOrd="4" destOrd="0" presId="urn:microsoft.com/office/officeart/2018/2/layout/IconVerticalSolidList"/>
    <dgm:cxn modelId="{332D7415-7DD1-40A9-9912-792C0D2110A6}" type="presParOf" srcId="{DE25DF87-7890-4F2A-8360-B9D64C4AF076}" destId="{E0B9356B-A327-4EBA-AF44-2B97EDA40C14}" srcOrd="0" destOrd="0" presId="urn:microsoft.com/office/officeart/2018/2/layout/IconVerticalSolidList"/>
    <dgm:cxn modelId="{B0FDAEC9-2281-408B-BC5C-3F83784E5367}" type="presParOf" srcId="{DE25DF87-7890-4F2A-8360-B9D64C4AF076}" destId="{263F7F9F-16B2-4FDD-851A-6464D9E5CAA9}" srcOrd="1" destOrd="0" presId="urn:microsoft.com/office/officeart/2018/2/layout/IconVerticalSolidList"/>
    <dgm:cxn modelId="{5218C127-8D44-47F7-989C-F559D9EA4B3F}" type="presParOf" srcId="{DE25DF87-7890-4F2A-8360-B9D64C4AF076}" destId="{5E7268C9-2C77-4133-83DA-7B01F0C7C6DB}" srcOrd="2" destOrd="0" presId="urn:microsoft.com/office/officeart/2018/2/layout/IconVerticalSolidList"/>
    <dgm:cxn modelId="{BA256721-F3BB-4E6B-A553-EB254C0BE9DF}" type="presParOf" srcId="{DE25DF87-7890-4F2A-8360-B9D64C4AF076}" destId="{728E66BC-AACA-47F3-8340-A6FBBDB40C4F}" srcOrd="3" destOrd="0" presId="urn:microsoft.com/office/officeart/2018/2/layout/IconVerticalSolidList"/>
    <dgm:cxn modelId="{CE2706AE-2252-4DD6-8153-2042CABD76E9}" type="presParOf" srcId="{081D8877-625F-4CC1-BEB3-499F8A9E847A}" destId="{B4A98651-4B20-47F7-8018-BBE9510C328F}" srcOrd="5" destOrd="0" presId="urn:microsoft.com/office/officeart/2018/2/layout/IconVerticalSolidList"/>
    <dgm:cxn modelId="{87BF10C8-DBD0-4335-BC5D-EC86AEEBBB4E}" type="presParOf" srcId="{081D8877-625F-4CC1-BEB3-499F8A9E847A}" destId="{94A38651-BBE2-425C-B465-FDD5E79BAC87}" srcOrd="6" destOrd="0" presId="urn:microsoft.com/office/officeart/2018/2/layout/IconVerticalSolidList"/>
    <dgm:cxn modelId="{F911BC2D-48E3-4E34-B945-6C653EBCE3C8}" type="presParOf" srcId="{94A38651-BBE2-425C-B465-FDD5E79BAC87}" destId="{5394E358-92D4-4E9C-9F16-D92E9831AE27}" srcOrd="0" destOrd="0" presId="urn:microsoft.com/office/officeart/2018/2/layout/IconVerticalSolidList"/>
    <dgm:cxn modelId="{A51BAD87-F4B2-4163-97F1-F313C4375614}" type="presParOf" srcId="{94A38651-BBE2-425C-B465-FDD5E79BAC87}" destId="{7E04F799-90B4-4A18-AB27-BA21FB1C89F9}" srcOrd="1" destOrd="0" presId="urn:microsoft.com/office/officeart/2018/2/layout/IconVerticalSolidList"/>
    <dgm:cxn modelId="{13E37AE9-6B43-4F5D-816B-125F44FAD676}" type="presParOf" srcId="{94A38651-BBE2-425C-B465-FDD5E79BAC87}" destId="{D5D385DC-2B39-474D-8019-FA402334E095}" srcOrd="2" destOrd="0" presId="urn:microsoft.com/office/officeart/2018/2/layout/IconVerticalSolidList"/>
    <dgm:cxn modelId="{4E4E887B-3EAD-49D6-AF79-AFED61F6ABF8}" type="presParOf" srcId="{94A38651-BBE2-425C-B465-FDD5E79BAC87}" destId="{330ED4F3-A906-42CF-93CE-A3FF30540379}" srcOrd="3" destOrd="0" presId="urn:microsoft.com/office/officeart/2018/2/layout/IconVerticalSolidList"/>
    <dgm:cxn modelId="{68524422-28F1-40FF-B549-2BF075E787DE}" type="presParOf" srcId="{081D8877-625F-4CC1-BEB3-499F8A9E847A}" destId="{F7E3433B-7465-48E3-8903-75C227E7823C}" srcOrd="7" destOrd="0" presId="urn:microsoft.com/office/officeart/2018/2/layout/IconVerticalSolidList"/>
    <dgm:cxn modelId="{C20261EF-FD64-4549-AF04-28B1BA4A6F9C}" type="presParOf" srcId="{081D8877-625F-4CC1-BEB3-499F8A9E847A}" destId="{FC5B4953-72BC-4D38-8730-06BF7619C80F}" srcOrd="8" destOrd="0" presId="urn:microsoft.com/office/officeart/2018/2/layout/IconVerticalSolidList"/>
    <dgm:cxn modelId="{76071339-8D5D-4FF1-B9B9-849C3084CFCE}" type="presParOf" srcId="{FC5B4953-72BC-4D38-8730-06BF7619C80F}" destId="{9026970A-4763-4CFE-8541-97729FE00BE2}" srcOrd="0" destOrd="0" presId="urn:microsoft.com/office/officeart/2018/2/layout/IconVerticalSolidList"/>
    <dgm:cxn modelId="{0A82F01F-3700-4EE5-AD50-E392478554DE}" type="presParOf" srcId="{FC5B4953-72BC-4D38-8730-06BF7619C80F}" destId="{AE54777A-8FC1-48B3-908D-B918D044EFF0}" srcOrd="1" destOrd="0" presId="urn:microsoft.com/office/officeart/2018/2/layout/IconVerticalSolidList"/>
    <dgm:cxn modelId="{3AC2FDDD-9D7E-40FB-B5BF-774578E3D885}" type="presParOf" srcId="{FC5B4953-72BC-4D38-8730-06BF7619C80F}" destId="{55861CE0-A192-41EF-90B9-BDFB51181A55}" srcOrd="2" destOrd="0" presId="urn:microsoft.com/office/officeart/2018/2/layout/IconVerticalSolidList"/>
    <dgm:cxn modelId="{2449AFF5-A083-4396-B750-D73A96BC6EEE}" type="presParOf" srcId="{FC5B4953-72BC-4D38-8730-06BF7619C80F}" destId="{E480BF8F-E264-4B01-B344-7104D691A1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526A8-3CCA-454C-B896-C0974A9BB598}" type="doc">
      <dgm:prSet loTypeId="urn:microsoft.com/office/officeart/2018/2/layout/IconLabelList" loCatId="icon" qsTypeId="urn:microsoft.com/office/officeart/2005/8/quickstyle/simple4" qsCatId="simple" csTypeId="urn:microsoft.com/office/officeart/2005/8/colors/accent1_2" csCatId="accent1" phldr="1"/>
      <dgm:spPr/>
      <dgm:t>
        <a:bodyPr/>
        <a:lstStyle/>
        <a:p>
          <a:endParaRPr lang="en-US"/>
        </a:p>
      </dgm:t>
    </dgm:pt>
    <dgm:pt modelId="{CB74F96D-4666-47D1-938F-7880CB6AC605}">
      <dgm:prSet custT="1"/>
      <dgm:spPr/>
      <dgm:t>
        <a:bodyPr/>
        <a:lstStyle/>
        <a:p>
          <a:pPr>
            <a:lnSpc>
              <a:spcPct val="100000"/>
            </a:lnSpc>
          </a:pPr>
          <a:r>
            <a:rPr lang="en-US" sz="3000" dirty="0"/>
            <a:t>Focus on the most restorable reaches of the stream</a:t>
          </a:r>
        </a:p>
      </dgm:t>
    </dgm:pt>
    <dgm:pt modelId="{B37EDCE3-5A3C-43A5-A17B-E828E3A9CD20}" type="parTrans" cxnId="{88420B07-A58D-4D30-A926-578C558CBD9B}">
      <dgm:prSet/>
      <dgm:spPr/>
      <dgm:t>
        <a:bodyPr/>
        <a:lstStyle/>
        <a:p>
          <a:endParaRPr lang="en-US"/>
        </a:p>
      </dgm:t>
    </dgm:pt>
    <dgm:pt modelId="{D2943D79-ABF2-4AEE-A1F6-350B5D858C63}" type="sibTrans" cxnId="{88420B07-A58D-4D30-A926-578C558CBD9B}">
      <dgm:prSet/>
      <dgm:spPr/>
      <dgm:t>
        <a:bodyPr/>
        <a:lstStyle/>
        <a:p>
          <a:endParaRPr lang="en-US"/>
        </a:p>
      </dgm:t>
    </dgm:pt>
    <dgm:pt modelId="{FE095320-648B-46F4-A1B2-67355B1EC51B}">
      <dgm:prSet custT="1"/>
      <dgm:spPr/>
      <dgm:t>
        <a:bodyPr/>
        <a:lstStyle/>
        <a:p>
          <a:pPr>
            <a:lnSpc>
              <a:spcPct val="100000"/>
            </a:lnSpc>
          </a:pPr>
          <a:r>
            <a:rPr lang="en-US" sz="3000" dirty="0"/>
            <a:t>Have Confidence in the success of restoration</a:t>
          </a:r>
        </a:p>
      </dgm:t>
    </dgm:pt>
    <dgm:pt modelId="{40F7E12D-DFA0-48D7-B9DC-887F7FE9CD32}" type="parTrans" cxnId="{8513D7DD-F5C0-4CD0-B49A-F95C6AE54341}">
      <dgm:prSet/>
      <dgm:spPr/>
      <dgm:t>
        <a:bodyPr/>
        <a:lstStyle/>
        <a:p>
          <a:endParaRPr lang="en-US"/>
        </a:p>
      </dgm:t>
    </dgm:pt>
    <dgm:pt modelId="{776E31BD-E586-4FB6-811B-F1EFB2C07280}" type="sibTrans" cxnId="{8513D7DD-F5C0-4CD0-B49A-F95C6AE54341}">
      <dgm:prSet/>
      <dgm:spPr/>
      <dgm:t>
        <a:bodyPr/>
        <a:lstStyle/>
        <a:p>
          <a:endParaRPr lang="en-US"/>
        </a:p>
      </dgm:t>
    </dgm:pt>
    <dgm:pt modelId="{5933580F-0BF5-4A9D-AF3B-7D803CE1807E}">
      <dgm:prSet custT="1"/>
      <dgm:spPr/>
      <dgm:t>
        <a:bodyPr/>
        <a:lstStyle/>
        <a:p>
          <a:pPr>
            <a:lnSpc>
              <a:spcPct val="100000"/>
            </a:lnSpc>
          </a:pPr>
          <a:r>
            <a:rPr lang="en-US" sz="3000" dirty="0"/>
            <a:t>Result in measurable performance and environmental outcomes</a:t>
          </a:r>
        </a:p>
      </dgm:t>
    </dgm:pt>
    <dgm:pt modelId="{76CE6061-F17C-4B07-A16C-2C9D7AAB461C}" type="parTrans" cxnId="{A01CFF16-4F78-4394-B9F6-B10796B42BCD}">
      <dgm:prSet/>
      <dgm:spPr/>
      <dgm:t>
        <a:bodyPr/>
        <a:lstStyle/>
        <a:p>
          <a:endParaRPr lang="en-US"/>
        </a:p>
      </dgm:t>
    </dgm:pt>
    <dgm:pt modelId="{FD072412-244C-4CAB-AE85-D6EBE32E279C}" type="sibTrans" cxnId="{A01CFF16-4F78-4394-B9F6-B10796B42BCD}">
      <dgm:prSet/>
      <dgm:spPr/>
      <dgm:t>
        <a:bodyPr/>
        <a:lstStyle/>
        <a:p>
          <a:endParaRPr lang="en-US"/>
        </a:p>
      </dgm:t>
    </dgm:pt>
    <dgm:pt modelId="{B30EF4D9-24EA-4A18-8BCD-55A89A078FC7}" type="pres">
      <dgm:prSet presAssocID="{DD8526A8-3CCA-454C-B896-C0974A9BB598}" presName="root" presStyleCnt="0">
        <dgm:presLayoutVars>
          <dgm:dir/>
          <dgm:resizeHandles val="exact"/>
        </dgm:presLayoutVars>
      </dgm:prSet>
      <dgm:spPr/>
    </dgm:pt>
    <dgm:pt modelId="{0B162410-6F16-4C52-8141-6A69C99A6F55}" type="pres">
      <dgm:prSet presAssocID="{CB74F96D-4666-47D1-938F-7880CB6AC605}" presName="compNode" presStyleCnt="0"/>
      <dgm:spPr/>
    </dgm:pt>
    <dgm:pt modelId="{16DECCF3-C420-4C11-BEC1-B8B8B04AE927}" type="pres">
      <dgm:prSet presAssocID="{CB74F96D-4666-47D1-938F-7880CB6AC605}" presName="iconRect" presStyleLbl="node1" presStyleIdx="0" presStyleCnt="3"/>
      <dgm:spPr>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tellite"/>
        </a:ext>
      </dgm:extLst>
    </dgm:pt>
    <dgm:pt modelId="{8DC1F8C6-7710-4AE6-B4DE-9EDB2119EEB8}" type="pres">
      <dgm:prSet presAssocID="{CB74F96D-4666-47D1-938F-7880CB6AC605}" presName="spaceRect" presStyleCnt="0"/>
      <dgm:spPr/>
    </dgm:pt>
    <dgm:pt modelId="{6D7B5E64-0FC5-4326-8724-8C4682DEFCA8}" type="pres">
      <dgm:prSet presAssocID="{CB74F96D-4666-47D1-938F-7880CB6AC605}" presName="textRect" presStyleLbl="revTx" presStyleIdx="0" presStyleCnt="3" custScaleX="175596" custScaleY="97357">
        <dgm:presLayoutVars>
          <dgm:chMax val="1"/>
          <dgm:chPref val="1"/>
        </dgm:presLayoutVars>
      </dgm:prSet>
      <dgm:spPr/>
    </dgm:pt>
    <dgm:pt modelId="{66288313-7AA1-4CE2-A0F6-BDBFBB10E126}" type="pres">
      <dgm:prSet presAssocID="{D2943D79-ABF2-4AEE-A1F6-350B5D858C63}" presName="sibTrans" presStyleCnt="0"/>
      <dgm:spPr/>
    </dgm:pt>
    <dgm:pt modelId="{C109034E-A857-4888-8ACA-C0F605BD71E8}" type="pres">
      <dgm:prSet presAssocID="{FE095320-648B-46F4-A1B2-67355B1EC51B}" presName="compNode" presStyleCnt="0"/>
      <dgm:spPr/>
    </dgm:pt>
    <dgm:pt modelId="{090F32CE-BB98-48D4-951B-591DD96D601C}" type="pres">
      <dgm:prSet presAssocID="{FE095320-648B-46F4-A1B2-67355B1EC51B}" presName="iconRect" presStyleLbl="node1" presStyleIdx="1" presStyleCnt="3"/>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7B39C720-0987-4EA5-B341-28863EF35118}" type="pres">
      <dgm:prSet presAssocID="{FE095320-648B-46F4-A1B2-67355B1EC51B}" presName="spaceRect" presStyleCnt="0"/>
      <dgm:spPr/>
    </dgm:pt>
    <dgm:pt modelId="{4641D580-D9B9-4C87-A9AF-14B4E8BC7B19}" type="pres">
      <dgm:prSet presAssocID="{FE095320-648B-46F4-A1B2-67355B1EC51B}" presName="textRect" presStyleLbl="revTx" presStyleIdx="1" presStyleCnt="3" custScaleX="162716">
        <dgm:presLayoutVars>
          <dgm:chMax val="1"/>
          <dgm:chPref val="1"/>
        </dgm:presLayoutVars>
      </dgm:prSet>
      <dgm:spPr/>
    </dgm:pt>
    <dgm:pt modelId="{B2C80A38-7D61-4A39-BD2D-628010EECC38}" type="pres">
      <dgm:prSet presAssocID="{776E31BD-E586-4FB6-811B-F1EFB2C07280}" presName="sibTrans" presStyleCnt="0"/>
      <dgm:spPr/>
    </dgm:pt>
    <dgm:pt modelId="{11E83820-ABAD-4CDF-BBD2-B1F998EB6F2A}" type="pres">
      <dgm:prSet presAssocID="{5933580F-0BF5-4A9D-AF3B-7D803CE1807E}" presName="compNode" presStyleCnt="0"/>
      <dgm:spPr/>
    </dgm:pt>
    <dgm:pt modelId="{8E07B579-0266-48A7-8B0D-51D82CB208D7}" type="pres">
      <dgm:prSet presAssocID="{5933580F-0BF5-4A9D-AF3B-7D803CE1807E}" presName="iconRect" presStyleLbl="node1" presStyleIdx="2" presStyleCnt="3"/>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D6EEB7B8-75DD-4354-AFBB-9D3478BF58DC}" type="pres">
      <dgm:prSet presAssocID="{5933580F-0BF5-4A9D-AF3B-7D803CE1807E}" presName="spaceRect" presStyleCnt="0"/>
      <dgm:spPr/>
    </dgm:pt>
    <dgm:pt modelId="{941D6F3C-AEB5-48BA-95A7-5FDC70F59A64}" type="pres">
      <dgm:prSet presAssocID="{5933580F-0BF5-4A9D-AF3B-7D803CE1807E}" presName="textRect" presStyleLbl="revTx" presStyleIdx="2" presStyleCnt="3" custScaleX="227299" custScaleY="99062">
        <dgm:presLayoutVars>
          <dgm:chMax val="1"/>
          <dgm:chPref val="1"/>
        </dgm:presLayoutVars>
      </dgm:prSet>
      <dgm:spPr/>
    </dgm:pt>
  </dgm:ptLst>
  <dgm:cxnLst>
    <dgm:cxn modelId="{43A4F804-81D7-4D14-B908-FD94D4587306}" type="presOf" srcId="{CB74F96D-4666-47D1-938F-7880CB6AC605}" destId="{6D7B5E64-0FC5-4326-8724-8C4682DEFCA8}" srcOrd="0" destOrd="0" presId="urn:microsoft.com/office/officeart/2018/2/layout/IconLabelList"/>
    <dgm:cxn modelId="{88420B07-A58D-4D30-A926-578C558CBD9B}" srcId="{DD8526A8-3CCA-454C-B896-C0974A9BB598}" destId="{CB74F96D-4666-47D1-938F-7880CB6AC605}" srcOrd="0" destOrd="0" parTransId="{B37EDCE3-5A3C-43A5-A17B-E828E3A9CD20}" sibTransId="{D2943D79-ABF2-4AEE-A1F6-350B5D858C63}"/>
    <dgm:cxn modelId="{A01CFF16-4F78-4394-B9F6-B10796B42BCD}" srcId="{DD8526A8-3CCA-454C-B896-C0974A9BB598}" destId="{5933580F-0BF5-4A9D-AF3B-7D803CE1807E}" srcOrd="2" destOrd="0" parTransId="{76CE6061-F17C-4B07-A16C-2C9D7AAB461C}" sibTransId="{FD072412-244C-4CAB-AE85-D6EBE32E279C}"/>
    <dgm:cxn modelId="{54ACC175-D388-4E7E-A4F9-819F36B01D60}" type="presOf" srcId="{DD8526A8-3CCA-454C-B896-C0974A9BB598}" destId="{B30EF4D9-24EA-4A18-8BCD-55A89A078FC7}" srcOrd="0" destOrd="0" presId="urn:microsoft.com/office/officeart/2018/2/layout/IconLabelList"/>
    <dgm:cxn modelId="{78DDD2BE-F2D6-45E4-A955-19F42669AEA8}" type="presOf" srcId="{5933580F-0BF5-4A9D-AF3B-7D803CE1807E}" destId="{941D6F3C-AEB5-48BA-95A7-5FDC70F59A64}" srcOrd="0" destOrd="0" presId="urn:microsoft.com/office/officeart/2018/2/layout/IconLabelList"/>
    <dgm:cxn modelId="{89238BC0-E410-4002-9CC1-747E64D9B3D6}" type="presOf" srcId="{FE095320-648B-46F4-A1B2-67355B1EC51B}" destId="{4641D580-D9B9-4C87-A9AF-14B4E8BC7B19}" srcOrd="0" destOrd="0" presId="urn:microsoft.com/office/officeart/2018/2/layout/IconLabelList"/>
    <dgm:cxn modelId="{8513D7DD-F5C0-4CD0-B49A-F95C6AE54341}" srcId="{DD8526A8-3CCA-454C-B896-C0974A9BB598}" destId="{FE095320-648B-46F4-A1B2-67355B1EC51B}" srcOrd="1" destOrd="0" parTransId="{40F7E12D-DFA0-48D7-B9DC-887F7FE9CD32}" sibTransId="{776E31BD-E586-4FB6-811B-F1EFB2C07280}"/>
    <dgm:cxn modelId="{5370DA9B-CB5E-4D42-AB46-393B1CFCE873}" type="presParOf" srcId="{B30EF4D9-24EA-4A18-8BCD-55A89A078FC7}" destId="{0B162410-6F16-4C52-8141-6A69C99A6F55}" srcOrd="0" destOrd="0" presId="urn:microsoft.com/office/officeart/2018/2/layout/IconLabelList"/>
    <dgm:cxn modelId="{AC11110D-BB5E-4747-9DD0-32874E239CBE}" type="presParOf" srcId="{0B162410-6F16-4C52-8141-6A69C99A6F55}" destId="{16DECCF3-C420-4C11-BEC1-B8B8B04AE927}" srcOrd="0" destOrd="0" presId="urn:microsoft.com/office/officeart/2018/2/layout/IconLabelList"/>
    <dgm:cxn modelId="{2380CFB1-74F5-4256-B25A-BA18BBE4ADA4}" type="presParOf" srcId="{0B162410-6F16-4C52-8141-6A69C99A6F55}" destId="{8DC1F8C6-7710-4AE6-B4DE-9EDB2119EEB8}" srcOrd="1" destOrd="0" presId="urn:microsoft.com/office/officeart/2018/2/layout/IconLabelList"/>
    <dgm:cxn modelId="{BB7E8206-459C-4D86-9A81-EBB7E2CE210A}" type="presParOf" srcId="{0B162410-6F16-4C52-8141-6A69C99A6F55}" destId="{6D7B5E64-0FC5-4326-8724-8C4682DEFCA8}" srcOrd="2" destOrd="0" presId="urn:microsoft.com/office/officeart/2018/2/layout/IconLabelList"/>
    <dgm:cxn modelId="{E4E15F6F-6FF4-4D1B-945B-3C3D25EB75DC}" type="presParOf" srcId="{B30EF4D9-24EA-4A18-8BCD-55A89A078FC7}" destId="{66288313-7AA1-4CE2-A0F6-BDBFBB10E126}" srcOrd="1" destOrd="0" presId="urn:microsoft.com/office/officeart/2018/2/layout/IconLabelList"/>
    <dgm:cxn modelId="{11D8A815-057F-46D2-A1C2-B2B6053E2214}" type="presParOf" srcId="{B30EF4D9-24EA-4A18-8BCD-55A89A078FC7}" destId="{C109034E-A857-4888-8ACA-C0F605BD71E8}" srcOrd="2" destOrd="0" presId="urn:microsoft.com/office/officeart/2018/2/layout/IconLabelList"/>
    <dgm:cxn modelId="{F52C1B3F-266D-4188-A5ED-91C9102A8447}" type="presParOf" srcId="{C109034E-A857-4888-8ACA-C0F605BD71E8}" destId="{090F32CE-BB98-48D4-951B-591DD96D601C}" srcOrd="0" destOrd="0" presId="urn:microsoft.com/office/officeart/2018/2/layout/IconLabelList"/>
    <dgm:cxn modelId="{53629921-6550-4E1B-BF55-2252CBEAAAC3}" type="presParOf" srcId="{C109034E-A857-4888-8ACA-C0F605BD71E8}" destId="{7B39C720-0987-4EA5-B341-28863EF35118}" srcOrd="1" destOrd="0" presId="urn:microsoft.com/office/officeart/2018/2/layout/IconLabelList"/>
    <dgm:cxn modelId="{3FEFA6CB-8CBE-4794-9376-C2B6C31CCF14}" type="presParOf" srcId="{C109034E-A857-4888-8ACA-C0F605BD71E8}" destId="{4641D580-D9B9-4C87-A9AF-14B4E8BC7B19}" srcOrd="2" destOrd="0" presId="urn:microsoft.com/office/officeart/2018/2/layout/IconLabelList"/>
    <dgm:cxn modelId="{3FAA56CD-054D-4FC7-9D09-B8BD64EAAD3B}" type="presParOf" srcId="{B30EF4D9-24EA-4A18-8BCD-55A89A078FC7}" destId="{B2C80A38-7D61-4A39-BD2D-628010EECC38}" srcOrd="3" destOrd="0" presId="urn:microsoft.com/office/officeart/2018/2/layout/IconLabelList"/>
    <dgm:cxn modelId="{559CACE2-300D-4188-8961-06B1F18F42C5}" type="presParOf" srcId="{B30EF4D9-24EA-4A18-8BCD-55A89A078FC7}" destId="{11E83820-ABAD-4CDF-BBD2-B1F998EB6F2A}" srcOrd="4" destOrd="0" presId="urn:microsoft.com/office/officeart/2018/2/layout/IconLabelList"/>
    <dgm:cxn modelId="{60478391-270F-4046-8FAD-7FCC4CC6C424}" type="presParOf" srcId="{11E83820-ABAD-4CDF-BBD2-B1F998EB6F2A}" destId="{8E07B579-0266-48A7-8B0D-51D82CB208D7}" srcOrd="0" destOrd="0" presId="urn:microsoft.com/office/officeart/2018/2/layout/IconLabelList"/>
    <dgm:cxn modelId="{CD83BACB-282F-4405-B662-1F620273C0F7}" type="presParOf" srcId="{11E83820-ABAD-4CDF-BBD2-B1F998EB6F2A}" destId="{D6EEB7B8-75DD-4354-AFBB-9D3478BF58DC}" srcOrd="1" destOrd="0" presId="urn:microsoft.com/office/officeart/2018/2/layout/IconLabelList"/>
    <dgm:cxn modelId="{169DB34C-5317-43EE-82C9-CC4D80BB7DE6}" type="presParOf" srcId="{11E83820-ABAD-4CDF-BBD2-B1F998EB6F2A}" destId="{941D6F3C-AEB5-48BA-95A7-5FDC70F59A6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BFF39D1-1EEA-4C14-8442-009911669BCE}" type="doc">
      <dgm:prSet loTypeId="urn:microsoft.com/office/officeart/2005/8/layout/vProcess5" loCatId="process" qsTypeId="urn:microsoft.com/office/officeart/2005/8/quickstyle/simple5" qsCatId="simple" csTypeId="urn:microsoft.com/office/officeart/2005/8/colors/accent2_1" csCatId="accent2" phldr="1"/>
      <dgm:spPr/>
      <dgm:t>
        <a:bodyPr/>
        <a:lstStyle/>
        <a:p>
          <a:endParaRPr lang="en-US"/>
        </a:p>
      </dgm:t>
    </dgm:pt>
    <dgm:pt modelId="{59ED59F6-2CD2-42AC-A0A3-59CE74936822}">
      <dgm:prSet custT="1"/>
      <dgm:spPr/>
      <dgm:t>
        <a:bodyPr/>
        <a:lstStyle/>
        <a:p>
          <a:r>
            <a:rPr lang="en-US" sz="2500" b="1" baseline="0" dirty="0"/>
            <a:t>Preliminary NARP workplan – tool to plan &amp; budget for multiyear development &amp; completion of DRWW NARP</a:t>
          </a:r>
          <a:endParaRPr lang="en-US" sz="2500" b="1" dirty="0"/>
        </a:p>
      </dgm:t>
    </dgm:pt>
    <dgm:pt modelId="{AD8D42FD-15EA-4A8F-8C73-4D185F41097A}" type="parTrans" cxnId="{CCDD89A1-60C4-4C3D-BAEA-61BD748FDFFC}">
      <dgm:prSet/>
      <dgm:spPr/>
      <dgm:t>
        <a:bodyPr/>
        <a:lstStyle/>
        <a:p>
          <a:endParaRPr lang="en-US"/>
        </a:p>
      </dgm:t>
    </dgm:pt>
    <dgm:pt modelId="{9B33286F-70E8-4FA1-94CA-5236AD567CD9}" type="sibTrans" cxnId="{CCDD89A1-60C4-4C3D-BAEA-61BD748FDFFC}">
      <dgm:prSet/>
      <dgm:spPr/>
      <dgm:t>
        <a:bodyPr/>
        <a:lstStyle/>
        <a:p>
          <a:endParaRPr lang="en-US"/>
        </a:p>
      </dgm:t>
    </dgm:pt>
    <dgm:pt modelId="{6422AB15-A2B0-43CD-BCC8-C315AE5DAF4D}">
      <dgm:prSet custT="1"/>
      <dgm:spPr/>
      <dgm:t>
        <a:bodyPr/>
        <a:lstStyle/>
        <a:p>
          <a:r>
            <a:rPr lang="en-US" sz="2500" b="1" baseline="0" dirty="0"/>
            <a:t>Request for statement of interest &amp; consultant selection</a:t>
          </a:r>
          <a:endParaRPr lang="en-US" sz="2500" b="1" dirty="0"/>
        </a:p>
      </dgm:t>
    </dgm:pt>
    <dgm:pt modelId="{D4D76454-61DC-4350-A775-898C4C37147F}" type="parTrans" cxnId="{D962A0EB-B692-4C86-B9A2-F31FCE5538D2}">
      <dgm:prSet/>
      <dgm:spPr/>
      <dgm:t>
        <a:bodyPr/>
        <a:lstStyle/>
        <a:p>
          <a:endParaRPr lang="en-US"/>
        </a:p>
      </dgm:t>
    </dgm:pt>
    <dgm:pt modelId="{39BF253D-C660-4492-93D0-564D9DD8A0DC}" type="sibTrans" cxnId="{D962A0EB-B692-4C86-B9A2-F31FCE5538D2}">
      <dgm:prSet/>
      <dgm:spPr/>
      <dgm:t>
        <a:bodyPr/>
        <a:lstStyle/>
        <a:p>
          <a:endParaRPr lang="en-US"/>
        </a:p>
      </dgm:t>
    </dgm:pt>
    <dgm:pt modelId="{06822F36-DD0B-43D3-A9D6-6A2BBAC8CB56}">
      <dgm:prSet custT="1"/>
      <dgm:spPr/>
      <dgm:t>
        <a:bodyPr/>
        <a:lstStyle/>
        <a:p>
          <a:r>
            <a:rPr lang="en-US" sz="2500" b="1" baseline="0" dirty="0"/>
            <a:t>Tentative preliminary NARP workplan completion by June 30, 2019</a:t>
          </a:r>
          <a:endParaRPr lang="en-US" sz="2500" b="1" dirty="0"/>
        </a:p>
      </dgm:t>
    </dgm:pt>
    <dgm:pt modelId="{9053A8D1-BB11-44CB-A6C5-D40012DB3A28}" type="parTrans" cxnId="{90FDC185-E59D-41F9-92C2-6FD8CA264FFD}">
      <dgm:prSet/>
      <dgm:spPr/>
      <dgm:t>
        <a:bodyPr/>
        <a:lstStyle/>
        <a:p>
          <a:endParaRPr lang="en-US"/>
        </a:p>
      </dgm:t>
    </dgm:pt>
    <dgm:pt modelId="{535089F7-3ED2-4713-A8C9-F159A5A34110}" type="sibTrans" cxnId="{90FDC185-E59D-41F9-92C2-6FD8CA264FFD}">
      <dgm:prSet/>
      <dgm:spPr/>
      <dgm:t>
        <a:bodyPr/>
        <a:lstStyle/>
        <a:p>
          <a:endParaRPr lang="en-US"/>
        </a:p>
      </dgm:t>
    </dgm:pt>
    <dgm:pt modelId="{4F37D142-5573-4DF7-9600-2170328D85BE}">
      <dgm:prSet custT="1"/>
      <dgm:spPr/>
      <dgm:t>
        <a:bodyPr/>
        <a:lstStyle/>
        <a:p>
          <a:r>
            <a:rPr lang="en-US" sz="2500" b="1" baseline="0" dirty="0"/>
            <a:t>NARP completion by December 31, 2023</a:t>
          </a:r>
          <a:endParaRPr lang="en-US" sz="2500" dirty="0">
            <a:latin typeface="Tw Cen MT (Body)"/>
          </a:endParaRPr>
        </a:p>
      </dgm:t>
    </dgm:pt>
    <dgm:pt modelId="{BDAB5EB7-5D60-4AEF-AA55-21522508E271}" type="parTrans" cxnId="{32894BC0-9B50-4245-9441-C9799DC1D826}">
      <dgm:prSet/>
      <dgm:spPr/>
      <dgm:t>
        <a:bodyPr/>
        <a:lstStyle/>
        <a:p>
          <a:endParaRPr lang="en-US"/>
        </a:p>
      </dgm:t>
    </dgm:pt>
    <dgm:pt modelId="{675DE5E1-3BA1-42F1-B025-7A732C009CA2}" type="sibTrans" cxnId="{32894BC0-9B50-4245-9441-C9799DC1D826}">
      <dgm:prSet/>
      <dgm:spPr/>
      <dgm:t>
        <a:bodyPr/>
        <a:lstStyle/>
        <a:p>
          <a:endParaRPr lang="en-US"/>
        </a:p>
      </dgm:t>
    </dgm:pt>
    <dgm:pt modelId="{EBC42F80-9918-4136-B7F9-D179A88E9CCF}" type="pres">
      <dgm:prSet presAssocID="{BBFF39D1-1EEA-4C14-8442-009911669BCE}" presName="outerComposite" presStyleCnt="0">
        <dgm:presLayoutVars>
          <dgm:chMax val="5"/>
          <dgm:dir/>
          <dgm:resizeHandles val="exact"/>
        </dgm:presLayoutVars>
      </dgm:prSet>
      <dgm:spPr/>
    </dgm:pt>
    <dgm:pt modelId="{5D9FF99D-65F3-42FA-A4AD-B80DC40A85D7}" type="pres">
      <dgm:prSet presAssocID="{BBFF39D1-1EEA-4C14-8442-009911669BCE}" presName="dummyMaxCanvas" presStyleCnt="0">
        <dgm:presLayoutVars/>
      </dgm:prSet>
      <dgm:spPr/>
    </dgm:pt>
    <dgm:pt modelId="{CDE5EDFF-D17C-4BE7-A420-7F57B53B0590}" type="pres">
      <dgm:prSet presAssocID="{BBFF39D1-1EEA-4C14-8442-009911669BCE}" presName="FourNodes_1" presStyleLbl="node1" presStyleIdx="0" presStyleCnt="4">
        <dgm:presLayoutVars>
          <dgm:bulletEnabled val="1"/>
        </dgm:presLayoutVars>
      </dgm:prSet>
      <dgm:spPr/>
    </dgm:pt>
    <dgm:pt modelId="{CA34950B-44B2-49DC-A64B-A46A31CDC37D}" type="pres">
      <dgm:prSet presAssocID="{BBFF39D1-1EEA-4C14-8442-009911669BCE}" presName="FourNodes_2" presStyleLbl="node1" presStyleIdx="1" presStyleCnt="4">
        <dgm:presLayoutVars>
          <dgm:bulletEnabled val="1"/>
        </dgm:presLayoutVars>
      </dgm:prSet>
      <dgm:spPr/>
    </dgm:pt>
    <dgm:pt modelId="{CBFEF0E7-B862-4C91-B981-3DA6C38319F5}" type="pres">
      <dgm:prSet presAssocID="{BBFF39D1-1EEA-4C14-8442-009911669BCE}" presName="FourNodes_3" presStyleLbl="node1" presStyleIdx="2" presStyleCnt="4">
        <dgm:presLayoutVars>
          <dgm:bulletEnabled val="1"/>
        </dgm:presLayoutVars>
      </dgm:prSet>
      <dgm:spPr/>
    </dgm:pt>
    <dgm:pt modelId="{51521BA0-5CF9-4FE4-A3C0-0D2D33DF01D2}" type="pres">
      <dgm:prSet presAssocID="{BBFF39D1-1EEA-4C14-8442-009911669BCE}" presName="FourNodes_4" presStyleLbl="node1" presStyleIdx="3" presStyleCnt="4">
        <dgm:presLayoutVars>
          <dgm:bulletEnabled val="1"/>
        </dgm:presLayoutVars>
      </dgm:prSet>
      <dgm:spPr/>
    </dgm:pt>
    <dgm:pt modelId="{48EB5DB2-3EB2-435F-80F7-743F56F74697}" type="pres">
      <dgm:prSet presAssocID="{BBFF39D1-1EEA-4C14-8442-009911669BCE}" presName="FourConn_1-2" presStyleLbl="fgAccFollowNode1" presStyleIdx="0" presStyleCnt="3">
        <dgm:presLayoutVars>
          <dgm:bulletEnabled val="1"/>
        </dgm:presLayoutVars>
      </dgm:prSet>
      <dgm:spPr/>
    </dgm:pt>
    <dgm:pt modelId="{0E19D490-771B-40D2-96D7-1A6CFCD2484A}" type="pres">
      <dgm:prSet presAssocID="{BBFF39D1-1EEA-4C14-8442-009911669BCE}" presName="FourConn_2-3" presStyleLbl="fgAccFollowNode1" presStyleIdx="1" presStyleCnt="3">
        <dgm:presLayoutVars>
          <dgm:bulletEnabled val="1"/>
        </dgm:presLayoutVars>
      </dgm:prSet>
      <dgm:spPr/>
    </dgm:pt>
    <dgm:pt modelId="{C65EDC15-3904-4E22-AC2C-2E93D3AB697E}" type="pres">
      <dgm:prSet presAssocID="{BBFF39D1-1EEA-4C14-8442-009911669BCE}" presName="FourConn_3-4" presStyleLbl="fgAccFollowNode1" presStyleIdx="2" presStyleCnt="3">
        <dgm:presLayoutVars>
          <dgm:bulletEnabled val="1"/>
        </dgm:presLayoutVars>
      </dgm:prSet>
      <dgm:spPr/>
    </dgm:pt>
    <dgm:pt modelId="{F06CB80F-59D6-4504-8835-07F998690383}" type="pres">
      <dgm:prSet presAssocID="{BBFF39D1-1EEA-4C14-8442-009911669BCE}" presName="FourNodes_1_text" presStyleLbl="node1" presStyleIdx="3" presStyleCnt="4">
        <dgm:presLayoutVars>
          <dgm:bulletEnabled val="1"/>
        </dgm:presLayoutVars>
      </dgm:prSet>
      <dgm:spPr/>
    </dgm:pt>
    <dgm:pt modelId="{B9EA0ECD-FCF8-4C57-8CB9-142D1239CEAB}" type="pres">
      <dgm:prSet presAssocID="{BBFF39D1-1EEA-4C14-8442-009911669BCE}" presName="FourNodes_2_text" presStyleLbl="node1" presStyleIdx="3" presStyleCnt="4">
        <dgm:presLayoutVars>
          <dgm:bulletEnabled val="1"/>
        </dgm:presLayoutVars>
      </dgm:prSet>
      <dgm:spPr/>
    </dgm:pt>
    <dgm:pt modelId="{FF3AF482-6408-419A-AEE1-434BD534BB50}" type="pres">
      <dgm:prSet presAssocID="{BBFF39D1-1EEA-4C14-8442-009911669BCE}" presName="FourNodes_3_text" presStyleLbl="node1" presStyleIdx="3" presStyleCnt="4">
        <dgm:presLayoutVars>
          <dgm:bulletEnabled val="1"/>
        </dgm:presLayoutVars>
      </dgm:prSet>
      <dgm:spPr/>
    </dgm:pt>
    <dgm:pt modelId="{7A8A9942-1835-4D77-8A0B-14F92F637A90}" type="pres">
      <dgm:prSet presAssocID="{BBFF39D1-1EEA-4C14-8442-009911669BCE}" presName="FourNodes_4_text" presStyleLbl="node1" presStyleIdx="3" presStyleCnt="4">
        <dgm:presLayoutVars>
          <dgm:bulletEnabled val="1"/>
        </dgm:presLayoutVars>
      </dgm:prSet>
      <dgm:spPr/>
    </dgm:pt>
  </dgm:ptLst>
  <dgm:cxnLst>
    <dgm:cxn modelId="{9B64E128-B29B-44B1-A743-C3CA34DBCC9D}" type="presOf" srcId="{9B33286F-70E8-4FA1-94CA-5236AD567CD9}" destId="{48EB5DB2-3EB2-435F-80F7-743F56F74697}" srcOrd="0" destOrd="0" presId="urn:microsoft.com/office/officeart/2005/8/layout/vProcess5"/>
    <dgm:cxn modelId="{06830E43-679B-418E-9427-5A1322111173}" type="presOf" srcId="{535089F7-3ED2-4713-A8C9-F159A5A34110}" destId="{C65EDC15-3904-4E22-AC2C-2E93D3AB697E}" srcOrd="0" destOrd="0" presId="urn:microsoft.com/office/officeart/2005/8/layout/vProcess5"/>
    <dgm:cxn modelId="{8DC9EA6E-D27A-4853-AD84-69C649D8E19E}" type="presOf" srcId="{06822F36-DD0B-43D3-A9D6-6A2BBAC8CB56}" destId="{FF3AF482-6408-419A-AEE1-434BD534BB50}" srcOrd="1" destOrd="0" presId="urn:microsoft.com/office/officeart/2005/8/layout/vProcess5"/>
    <dgm:cxn modelId="{EE26DA74-8637-4351-BEF0-F2F5BD87C782}" type="presOf" srcId="{4F37D142-5573-4DF7-9600-2170328D85BE}" destId="{7A8A9942-1835-4D77-8A0B-14F92F637A90}" srcOrd="1" destOrd="0" presId="urn:microsoft.com/office/officeart/2005/8/layout/vProcess5"/>
    <dgm:cxn modelId="{D1091B75-874B-4FF4-8B01-00F2621B8476}" type="presOf" srcId="{59ED59F6-2CD2-42AC-A0A3-59CE74936822}" destId="{F06CB80F-59D6-4504-8835-07F998690383}" srcOrd="1" destOrd="0" presId="urn:microsoft.com/office/officeart/2005/8/layout/vProcess5"/>
    <dgm:cxn modelId="{90FDC185-E59D-41F9-92C2-6FD8CA264FFD}" srcId="{BBFF39D1-1EEA-4C14-8442-009911669BCE}" destId="{06822F36-DD0B-43D3-A9D6-6A2BBAC8CB56}" srcOrd="2" destOrd="0" parTransId="{9053A8D1-BB11-44CB-A6C5-D40012DB3A28}" sibTransId="{535089F7-3ED2-4713-A8C9-F159A5A34110}"/>
    <dgm:cxn modelId="{CCDD89A1-60C4-4C3D-BAEA-61BD748FDFFC}" srcId="{BBFF39D1-1EEA-4C14-8442-009911669BCE}" destId="{59ED59F6-2CD2-42AC-A0A3-59CE74936822}" srcOrd="0" destOrd="0" parTransId="{AD8D42FD-15EA-4A8F-8C73-4D185F41097A}" sibTransId="{9B33286F-70E8-4FA1-94CA-5236AD567CD9}"/>
    <dgm:cxn modelId="{7728C7B0-7A04-4A39-AB08-5F5E7363F0E9}" type="presOf" srcId="{6422AB15-A2B0-43CD-BCC8-C315AE5DAF4D}" destId="{CA34950B-44B2-49DC-A64B-A46A31CDC37D}" srcOrd="0" destOrd="0" presId="urn:microsoft.com/office/officeart/2005/8/layout/vProcess5"/>
    <dgm:cxn modelId="{8C20DFB8-4B0C-4C33-8D8F-244DD91DF8F6}" type="presOf" srcId="{6422AB15-A2B0-43CD-BCC8-C315AE5DAF4D}" destId="{B9EA0ECD-FCF8-4C57-8CB9-142D1239CEAB}" srcOrd="1" destOrd="0" presId="urn:microsoft.com/office/officeart/2005/8/layout/vProcess5"/>
    <dgm:cxn modelId="{32894BC0-9B50-4245-9441-C9799DC1D826}" srcId="{BBFF39D1-1EEA-4C14-8442-009911669BCE}" destId="{4F37D142-5573-4DF7-9600-2170328D85BE}" srcOrd="3" destOrd="0" parTransId="{BDAB5EB7-5D60-4AEF-AA55-21522508E271}" sibTransId="{675DE5E1-3BA1-42F1-B025-7A732C009CA2}"/>
    <dgm:cxn modelId="{C75988CB-FE42-4581-9760-EBD6ADD87982}" type="presOf" srcId="{BBFF39D1-1EEA-4C14-8442-009911669BCE}" destId="{EBC42F80-9918-4136-B7F9-D179A88E9CCF}" srcOrd="0" destOrd="0" presId="urn:microsoft.com/office/officeart/2005/8/layout/vProcess5"/>
    <dgm:cxn modelId="{065ADECB-B254-46D9-AEE3-81BFCE636D96}" type="presOf" srcId="{06822F36-DD0B-43D3-A9D6-6A2BBAC8CB56}" destId="{CBFEF0E7-B862-4C91-B981-3DA6C38319F5}" srcOrd="0" destOrd="0" presId="urn:microsoft.com/office/officeart/2005/8/layout/vProcess5"/>
    <dgm:cxn modelId="{ED2FF1DE-EFD7-4F33-B396-70872DC5077C}" type="presOf" srcId="{4F37D142-5573-4DF7-9600-2170328D85BE}" destId="{51521BA0-5CF9-4FE4-A3C0-0D2D33DF01D2}" srcOrd="0" destOrd="0" presId="urn:microsoft.com/office/officeart/2005/8/layout/vProcess5"/>
    <dgm:cxn modelId="{F12918EB-78CE-4592-9F4A-DCFF2EA37035}" type="presOf" srcId="{59ED59F6-2CD2-42AC-A0A3-59CE74936822}" destId="{CDE5EDFF-D17C-4BE7-A420-7F57B53B0590}" srcOrd="0" destOrd="0" presId="urn:microsoft.com/office/officeart/2005/8/layout/vProcess5"/>
    <dgm:cxn modelId="{D962A0EB-B692-4C86-B9A2-F31FCE5538D2}" srcId="{BBFF39D1-1EEA-4C14-8442-009911669BCE}" destId="{6422AB15-A2B0-43CD-BCC8-C315AE5DAF4D}" srcOrd="1" destOrd="0" parTransId="{D4D76454-61DC-4350-A775-898C4C37147F}" sibTransId="{39BF253D-C660-4492-93D0-564D9DD8A0DC}"/>
    <dgm:cxn modelId="{7D2D85F8-CD49-4FF0-B964-F584D666E33D}" type="presOf" srcId="{39BF253D-C660-4492-93D0-564D9DD8A0DC}" destId="{0E19D490-771B-40D2-96D7-1A6CFCD2484A}" srcOrd="0" destOrd="0" presId="urn:microsoft.com/office/officeart/2005/8/layout/vProcess5"/>
    <dgm:cxn modelId="{7E27E5D9-576C-470C-8328-C1C8B4E287BD}" type="presParOf" srcId="{EBC42F80-9918-4136-B7F9-D179A88E9CCF}" destId="{5D9FF99D-65F3-42FA-A4AD-B80DC40A85D7}" srcOrd="0" destOrd="0" presId="urn:microsoft.com/office/officeart/2005/8/layout/vProcess5"/>
    <dgm:cxn modelId="{96C8F989-A45E-4626-A3DE-F4328FC9DED0}" type="presParOf" srcId="{EBC42F80-9918-4136-B7F9-D179A88E9CCF}" destId="{CDE5EDFF-D17C-4BE7-A420-7F57B53B0590}" srcOrd="1" destOrd="0" presId="urn:microsoft.com/office/officeart/2005/8/layout/vProcess5"/>
    <dgm:cxn modelId="{EFC5E56A-90A4-4CAF-920F-9F049B9F4954}" type="presParOf" srcId="{EBC42F80-9918-4136-B7F9-D179A88E9CCF}" destId="{CA34950B-44B2-49DC-A64B-A46A31CDC37D}" srcOrd="2" destOrd="0" presId="urn:microsoft.com/office/officeart/2005/8/layout/vProcess5"/>
    <dgm:cxn modelId="{BA2309C3-77AD-45F7-9664-9EFF4DEF0A74}" type="presParOf" srcId="{EBC42F80-9918-4136-B7F9-D179A88E9CCF}" destId="{CBFEF0E7-B862-4C91-B981-3DA6C38319F5}" srcOrd="3" destOrd="0" presId="urn:microsoft.com/office/officeart/2005/8/layout/vProcess5"/>
    <dgm:cxn modelId="{17CB8349-0525-4A02-8843-DAB9B8180491}" type="presParOf" srcId="{EBC42F80-9918-4136-B7F9-D179A88E9CCF}" destId="{51521BA0-5CF9-4FE4-A3C0-0D2D33DF01D2}" srcOrd="4" destOrd="0" presId="urn:microsoft.com/office/officeart/2005/8/layout/vProcess5"/>
    <dgm:cxn modelId="{4750985A-D45A-4259-B1F4-0A2204E062E7}" type="presParOf" srcId="{EBC42F80-9918-4136-B7F9-D179A88E9CCF}" destId="{48EB5DB2-3EB2-435F-80F7-743F56F74697}" srcOrd="5" destOrd="0" presId="urn:microsoft.com/office/officeart/2005/8/layout/vProcess5"/>
    <dgm:cxn modelId="{777F414F-9536-40F9-8057-05CC53ACEB58}" type="presParOf" srcId="{EBC42F80-9918-4136-B7F9-D179A88E9CCF}" destId="{0E19D490-771B-40D2-96D7-1A6CFCD2484A}" srcOrd="6" destOrd="0" presId="urn:microsoft.com/office/officeart/2005/8/layout/vProcess5"/>
    <dgm:cxn modelId="{D9CF2568-B1A1-4872-AFD6-CF620206D340}" type="presParOf" srcId="{EBC42F80-9918-4136-B7F9-D179A88E9CCF}" destId="{C65EDC15-3904-4E22-AC2C-2E93D3AB697E}" srcOrd="7" destOrd="0" presId="urn:microsoft.com/office/officeart/2005/8/layout/vProcess5"/>
    <dgm:cxn modelId="{FB5D1189-3054-4703-8F9B-777D67E5851C}" type="presParOf" srcId="{EBC42F80-9918-4136-B7F9-D179A88E9CCF}" destId="{F06CB80F-59D6-4504-8835-07F998690383}" srcOrd="8" destOrd="0" presId="urn:microsoft.com/office/officeart/2005/8/layout/vProcess5"/>
    <dgm:cxn modelId="{C9475D93-C29A-4C43-8DBF-ACD318783ACD}" type="presParOf" srcId="{EBC42F80-9918-4136-B7F9-D179A88E9CCF}" destId="{B9EA0ECD-FCF8-4C57-8CB9-142D1239CEAB}" srcOrd="9" destOrd="0" presId="urn:microsoft.com/office/officeart/2005/8/layout/vProcess5"/>
    <dgm:cxn modelId="{C5EF758B-245B-442B-806D-BD2EFFBA599F}" type="presParOf" srcId="{EBC42F80-9918-4136-B7F9-D179A88E9CCF}" destId="{FF3AF482-6408-419A-AEE1-434BD534BB50}" srcOrd="10" destOrd="0" presId="urn:microsoft.com/office/officeart/2005/8/layout/vProcess5"/>
    <dgm:cxn modelId="{B18A0BC5-9A2A-477A-BDC8-C37A6CDA1DE3}" type="presParOf" srcId="{EBC42F80-9918-4136-B7F9-D179A88E9CCF}" destId="{7A8A9942-1835-4D77-8A0B-14F92F637A9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E76321-3717-4E03-8ED1-85C4978D2DBA}"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B1C665D2-D541-4BA0-AEF8-E3A2069532C6}">
      <dgm:prSet custT="1"/>
      <dgm:spPr/>
      <dgm:t>
        <a:bodyPr/>
        <a:lstStyle/>
        <a:p>
          <a:r>
            <a:rPr lang="en-US" sz="3000" b="1" baseline="0" dirty="0"/>
            <a:t>Recap </a:t>
          </a:r>
          <a:r>
            <a:rPr lang="en-US" sz="3000" b="1" baseline="0"/>
            <a:t>of Activities</a:t>
          </a:r>
          <a:endParaRPr lang="en-US" sz="3000" b="1" dirty="0"/>
        </a:p>
      </dgm:t>
    </dgm:pt>
    <dgm:pt modelId="{3267ED84-F008-4F93-854D-66D0C985D868}" type="parTrans" cxnId="{B8F39CD0-2FD7-419A-99AD-BDBB9511F646}">
      <dgm:prSet/>
      <dgm:spPr/>
      <dgm:t>
        <a:bodyPr/>
        <a:lstStyle/>
        <a:p>
          <a:endParaRPr lang="en-US"/>
        </a:p>
      </dgm:t>
    </dgm:pt>
    <dgm:pt modelId="{611123EF-9640-4CBE-A04F-616F398DA58E}" type="sibTrans" cxnId="{B8F39CD0-2FD7-419A-99AD-BDBB9511F646}">
      <dgm:prSet/>
      <dgm:spPr/>
      <dgm:t>
        <a:bodyPr/>
        <a:lstStyle/>
        <a:p>
          <a:endParaRPr lang="en-US"/>
        </a:p>
      </dgm:t>
    </dgm:pt>
    <dgm:pt modelId="{8BF24565-13A1-402D-B597-9FCC8BEA40C5}">
      <dgm:prSet custT="1"/>
      <dgm:spPr/>
      <dgm:t>
        <a:bodyPr/>
        <a:lstStyle/>
        <a:p>
          <a:r>
            <a:rPr lang="en-US" sz="3000" b="1" baseline="0" dirty="0"/>
            <a:t>Results</a:t>
          </a:r>
          <a:endParaRPr lang="en-US" sz="3000" b="1" dirty="0"/>
        </a:p>
      </dgm:t>
    </dgm:pt>
    <dgm:pt modelId="{CB946EE0-253D-4AAE-837B-3071BF3597E4}" type="parTrans" cxnId="{FA6AE34A-4DBC-43C9-86DC-9D7A33BAEA89}">
      <dgm:prSet/>
      <dgm:spPr/>
      <dgm:t>
        <a:bodyPr/>
        <a:lstStyle/>
        <a:p>
          <a:endParaRPr lang="en-US"/>
        </a:p>
      </dgm:t>
    </dgm:pt>
    <dgm:pt modelId="{DDC2BEA8-0F64-4E6F-A68F-F9C73387F133}" type="sibTrans" cxnId="{FA6AE34A-4DBC-43C9-86DC-9D7A33BAEA89}">
      <dgm:prSet/>
      <dgm:spPr/>
      <dgm:t>
        <a:bodyPr/>
        <a:lstStyle/>
        <a:p>
          <a:endParaRPr lang="en-US"/>
        </a:p>
      </dgm:t>
    </dgm:pt>
    <dgm:pt modelId="{D44FA38D-6024-416C-829A-259EC0AFCA35}">
      <dgm:prSet custT="1"/>
      <dgm:spPr/>
      <dgm:t>
        <a:bodyPr/>
        <a:lstStyle/>
        <a:p>
          <a:r>
            <a:rPr lang="en-US" sz="3000" b="1" baseline="0" dirty="0"/>
            <a:t>Next steps</a:t>
          </a:r>
          <a:endParaRPr lang="en-US" sz="3000" b="1" dirty="0"/>
        </a:p>
      </dgm:t>
    </dgm:pt>
    <dgm:pt modelId="{2730333B-EF21-49F8-A6EC-85912B84D924}" type="parTrans" cxnId="{DD90B7A4-8FB2-4536-B6F5-661FD4F9641E}">
      <dgm:prSet/>
      <dgm:spPr/>
      <dgm:t>
        <a:bodyPr/>
        <a:lstStyle/>
        <a:p>
          <a:endParaRPr lang="en-US"/>
        </a:p>
      </dgm:t>
    </dgm:pt>
    <dgm:pt modelId="{B9FAEBCA-DE92-4F2B-AE2E-BDD2353B92A5}" type="sibTrans" cxnId="{DD90B7A4-8FB2-4536-B6F5-661FD4F9641E}">
      <dgm:prSet/>
      <dgm:spPr/>
      <dgm:t>
        <a:bodyPr/>
        <a:lstStyle/>
        <a:p>
          <a:endParaRPr lang="en-US"/>
        </a:p>
      </dgm:t>
    </dgm:pt>
    <dgm:pt modelId="{BE5FD0CC-0517-400C-B688-744492188B3B}" type="pres">
      <dgm:prSet presAssocID="{35E76321-3717-4E03-8ED1-85C4978D2DBA}" presName="root" presStyleCnt="0">
        <dgm:presLayoutVars>
          <dgm:dir/>
          <dgm:resizeHandles val="exact"/>
        </dgm:presLayoutVars>
      </dgm:prSet>
      <dgm:spPr/>
    </dgm:pt>
    <dgm:pt modelId="{790610A4-0924-4D0F-8694-CFD7CBE81B99}" type="pres">
      <dgm:prSet presAssocID="{B1C665D2-D541-4BA0-AEF8-E3A2069532C6}" presName="compNode" presStyleCnt="0"/>
      <dgm:spPr/>
    </dgm:pt>
    <dgm:pt modelId="{868E4702-6E61-447D-9DB4-9BAE32C39EA3}" type="pres">
      <dgm:prSet presAssocID="{B1C665D2-D541-4BA0-AEF8-E3A2069532C6}" presName="bgRect" presStyleLbl="bgShp" presStyleIdx="0" presStyleCnt="3"/>
      <dgm:spPr/>
    </dgm:pt>
    <dgm:pt modelId="{BCA2C239-E684-42E3-AD80-C9A2F3D18285}" type="pres">
      <dgm:prSet presAssocID="{B1C665D2-D541-4BA0-AEF8-E3A2069532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736A72A-DEFD-47AD-A688-72F48ACA8C60}" type="pres">
      <dgm:prSet presAssocID="{B1C665D2-D541-4BA0-AEF8-E3A2069532C6}" presName="spaceRect" presStyleCnt="0"/>
      <dgm:spPr/>
    </dgm:pt>
    <dgm:pt modelId="{6F0100C6-6F16-48C7-9624-B45BD7E9BEE4}" type="pres">
      <dgm:prSet presAssocID="{B1C665D2-D541-4BA0-AEF8-E3A2069532C6}" presName="parTx" presStyleLbl="revTx" presStyleIdx="0" presStyleCnt="3">
        <dgm:presLayoutVars>
          <dgm:chMax val="0"/>
          <dgm:chPref val="0"/>
        </dgm:presLayoutVars>
      </dgm:prSet>
      <dgm:spPr/>
    </dgm:pt>
    <dgm:pt modelId="{E62EA14E-6B11-4C49-959B-6D0B18E516C4}" type="pres">
      <dgm:prSet presAssocID="{611123EF-9640-4CBE-A04F-616F398DA58E}" presName="sibTrans" presStyleCnt="0"/>
      <dgm:spPr/>
    </dgm:pt>
    <dgm:pt modelId="{5B451005-08BD-4E23-B034-9A3FC139768D}" type="pres">
      <dgm:prSet presAssocID="{8BF24565-13A1-402D-B597-9FCC8BEA40C5}" presName="compNode" presStyleCnt="0"/>
      <dgm:spPr/>
    </dgm:pt>
    <dgm:pt modelId="{A11DAD1A-DD0E-4A29-BE75-2CFA73E724A2}" type="pres">
      <dgm:prSet presAssocID="{8BF24565-13A1-402D-B597-9FCC8BEA40C5}" presName="bgRect" presStyleLbl="bgShp" presStyleIdx="1" presStyleCnt="3"/>
      <dgm:spPr/>
    </dgm:pt>
    <dgm:pt modelId="{09F71ACF-12F9-4422-80AC-4140BEADDD2E}" type="pres">
      <dgm:prSet presAssocID="{8BF24565-13A1-402D-B597-9FCC8BEA40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e chart"/>
        </a:ext>
      </dgm:extLst>
    </dgm:pt>
    <dgm:pt modelId="{6B485219-9572-4E76-88B9-C44E5681AE85}" type="pres">
      <dgm:prSet presAssocID="{8BF24565-13A1-402D-B597-9FCC8BEA40C5}" presName="spaceRect" presStyleCnt="0"/>
      <dgm:spPr/>
    </dgm:pt>
    <dgm:pt modelId="{AA7FBCD2-D819-4066-A0F5-93C6D1EBAAA6}" type="pres">
      <dgm:prSet presAssocID="{8BF24565-13A1-402D-B597-9FCC8BEA40C5}" presName="parTx" presStyleLbl="revTx" presStyleIdx="1" presStyleCnt="3">
        <dgm:presLayoutVars>
          <dgm:chMax val="0"/>
          <dgm:chPref val="0"/>
        </dgm:presLayoutVars>
      </dgm:prSet>
      <dgm:spPr/>
    </dgm:pt>
    <dgm:pt modelId="{EFA1CD0C-89A3-4BA5-8C6C-B86AF5FBF577}" type="pres">
      <dgm:prSet presAssocID="{DDC2BEA8-0F64-4E6F-A68F-F9C73387F133}" presName="sibTrans" presStyleCnt="0"/>
      <dgm:spPr/>
    </dgm:pt>
    <dgm:pt modelId="{B7AD4B48-E561-46A0-9D09-232FE6EC4AB6}" type="pres">
      <dgm:prSet presAssocID="{D44FA38D-6024-416C-829A-259EC0AFCA35}" presName="compNode" presStyleCnt="0"/>
      <dgm:spPr/>
    </dgm:pt>
    <dgm:pt modelId="{F7248DA8-B378-448A-AFFE-C004A85E59F9}" type="pres">
      <dgm:prSet presAssocID="{D44FA38D-6024-416C-829A-259EC0AFCA35}" presName="bgRect" presStyleLbl="bgShp" presStyleIdx="2" presStyleCnt="3"/>
      <dgm:spPr/>
    </dgm:pt>
    <dgm:pt modelId="{C3459140-C4E4-4001-AED6-731FC9DFCDA3}" type="pres">
      <dgm:prSet presAssocID="{D44FA38D-6024-416C-829A-259EC0AFCA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s"/>
        </a:ext>
      </dgm:extLst>
    </dgm:pt>
    <dgm:pt modelId="{0ABA9556-C9AE-4E38-820C-400B17E9F389}" type="pres">
      <dgm:prSet presAssocID="{D44FA38D-6024-416C-829A-259EC0AFCA35}" presName="spaceRect" presStyleCnt="0"/>
      <dgm:spPr/>
    </dgm:pt>
    <dgm:pt modelId="{B2B58015-33DA-4C9F-9676-43F17726F030}" type="pres">
      <dgm:prSet presAssocID="{D44FA38D-6024-416C-829A-259EC0AFCA35}" presName="parTx" presStyleLbl="revTx" presStyleIdx="2" presStyleCnt="3">
        <dgm:presLayoutVars>
          <dgm:chMax val="0"/>
          <dgm:chPref val="0"/>
        </dgm:presLayoutVars>
      </dgm:prSet>
      <dgm:spPr/>
    </dgm:pt>
  </dgm:ptLst>
  <dgm:cxnLst>
    <dgm:cxn modelId="{F2F77014-0A5B-4667-91E1-B0CD38225C02}" type="presOf" srcId="{D44FA38D-6024-416C-829A-259EC0AFCA35}" destId="{B2B58015-33DA-4C9F-9676-43F17726F030}" srcOrd="0" destOrd="0" presId="urn:microsoft.com/office/officeart/2018/2/layout/IconVerticalSolidList"/>
    <dgm:cxn modelId="{1B1F6018-A4F4-42C2-B85D-C4210257C788}" type="presOf" srcId="{B1C665D2-D541-4BA0-AEF8-E3A2069532C6}" destId="{6F0100C6-6F16-48C7-9624-B45BD7E9BEE4}" srcOrd="0" destOrd="0" presId="urn:microsoft.com/office/officeart/2018/2/layout/IconVerticalSolidList"/>
    <dgm:cxn modelId="{FA6AE34A-4DBC-43C9-86DC-9D7A33BAEA89}" srcId="{35E76321-3717-4E03-8ED1-85C4978D2DBA}" destId="{8BF24565-13A1-402D-B597-9FCC8BEA40C5}" srcOrd="1" destOrd="0" parTransId="{CB946EE0-253D-4AAE-837B-3071BF3597E4}" sibTransId="{DDC2BEA8-0F64-4E6F-A68F-F9C73387F133}"/>
    <dgm:cxn modelId="{DD90B7A4-8FB2-4536-B6F5-661FD4F9641E}" srcId="{35E76321-3717-4E03-8ED1-85C4978D2DBA}" destId="{D44FA38D-6024-416C-829A-259EC0AFCA35}" srcOrd="2" destOrd="0" parTransId="{2730333B-EF21-49F8-A6EC-85912B84D924}" sibTransId="{B9FAEBCA-DE92-4F2B-AE2E-BDD2353B92A5}"/>
    <dgm:cxn modelId="{B8F39CD0-2FD7-419A-99AD-BDBB9511F646}" srcId="{35E76321-3717-4E03-8ED1-85C4978D2DBA}" destId="{B1C665D2-D541-4BA0-AEF8-E3A2069532C6}" srcOrd="0" destOrd="0" parTransId="{3267ED84-F008-4F93-854D-66D0C985D868}" sibTransId="{611123EF-9640-4CBE-A04F-616F398DA58E}"/>
    <dgm:cxn modelId="{6689BEEC-263E-4CED-B76B-0DFF877257C7}" type="presOf" srcId="{8BF24565-13A1-402D-B597-9FCC8BEA40C5}" destId="{AA7FBCD2-D819-4066-A0F5-93C6D1EBAAA6}" srcOrd="0" destOrd="0" presId="urn:microsoft.com/office/officeart/2018/2/layout/IconVerticalSolidList"/>
    <dgm:cxn modelId="{5348C5ED-C07F-461A-AC89-EA737A4DEB4C}" type="presOf" srcId="{35E76321-3717-4E03-8ED1-85C4978D2DBA}" destId="{BE5FD0CC-0517-400C-B688-744492188B3B}" srcOrd="0" destOrd="0" presId="urn:microsoft.com/office/officeart/2018/2/layout/IconVerticalSolidList"/>
    <dgm:cxn modelId="{728D4273-2A81-45DE-8621-A0C0A7808DA5}" type="presParOf" srcId="{BE5FD0CC-0517-400C-B688-744492188B3B}" destId="{790610A4-0924-4D0F-8694-CFD7CBE81B99}" srcOrd="0" destOrd="0" presId="urn:microsoft.com/office/officeart/2018/2/layout/IconVerticalSolidList"/>
    <dgm:cxn modelId="{F795D7F6-B954-4643-9E8D-D57552C4F03A}" type="presParOf" srcId="{790610A4-0924-4D0F-8694-CFD7CBE81B99}" destId="{868E4702-6E61-447D-9DB4-9BAE32C39EA3}" srcOrd="0" destOrd="0" presId="urn:microsoft.com/office/officeart/2018/2/layout/IconVerticalSolidList"/>
    <dgm:cxn modelId="{D120C3B6-25C9-473C-A7A4-C21FE5D874B8}" type="presParOf" srcId="{790610A4-0924-4D0F-8694-CFD7CBE81B99}" destId="{BCA2C239-E684-42E3-AD80-C9A2F3D18285}" srcOrd="1" destOrd="0" presId="urn:microsoft.com/office/officeart/2018/2/layout/IconVerticalSolidList"/>
    <dgm:cxn modelId="{20E75450-291F-4120-9327-4E4C404292A1}" type="presParOf" srcId="{790610A4-0924-4D0F-8694-CFD7CBE81B99}" destId="{5736A72A-DEFD-47AD-A688-72F48ACA8C60}" srcOrd="2" destOrd="0" presId="urn:microsoft.com/office/officeart/2018/2/layout/IconVerticalSolidList"/>
    <dgm:cxn modelId="{E279244B-983B-4031-8C79-35835672D8BA}" type="presParOf" srcId="{790610A4-0924-4D0F-8694-CFD7CBE81B99}" destId="{6F0100C6-6F16-48C7-9624-B45BD7E9BEE4}" srcOrd="3" destOrd="0" presId="urn:microsoft.com/office/officeart/2018/2/layout/IconVerticalSolidList"/>
    <dgm:cxn modelId="{E10AD828-077B-4034-8C8D-67880D8C29C1}" type="presParOf" srcId="{BE5FD0CC-0517-400C-B688-744492188B3B}" destId="{E62EA14E-6B11-4C49-959B-6D0B18E516C4}" srcOrd="1" destOrd="0" presId="urn:microsoft.com/office/officeart/2018/2/layout/IconVerticalSolidList"/>
    <dgm:cxn modelId="{E6B318A2-E268-4329-8125-0544EF531483}" type="presParOf" srcId="{BE5FD0CC-0517-400C-B688-744492188B3B}" destId="{5B451005-08BD-4E23-B034-9A3FC139768D}" srcOrd="2" destOrd="0" presId="urn:microsoft.com/office/officeart/2018/2/layout/IconVerticalSolidList"/>
    <dgm:cxn modelId="{A4E9DB36-CF1D-44E5-AC14-7353E88D7C19}" type="presParOf" srcId="{5B451005-08BD-4E23-B034-9A3FC139768D}" destId="{A11DAD1A-DD0E-4A29-BE75-2CFA73E724A2}" srcOrd="0" destOrd="0" presId="urn:microsoft.com/office/officeart/2018/2/layout/IconVerticalSolidList"/>
    <dgm:cxn modelId="{9BBDD9BC-CB5A-44B3-8E4B-8FC251AA156E}" type="presParOf" srcId="{5B451005-08BD-4E23-B034-9A3FC139768D}" destId="{09F71ACF-12F9-4422-80AC-4140BEADDD2E}" srcOrd="1" destOrd="0" presId="urn:microsoft.com/office/officeart/2018/2/layout/IconVerticalSolidList"/>
    <dgm:cxn modelId="{30AA5E50-21C0-44B4-B2D8-4BF26D1F8460}" type="presParOf" srcId="{5B451005-08BD-4E23-B034-9A3FC139768D}" destId="{6B485219-9572-4E76-88B9-C44E5681AE85}" srcOrd="2" destOrd="0" presId="urn:microsoft.com/office/officeart/2018/2/layout/IconVerticalSolidList"/>
    <dgm:cxn modelId="{23F0FCEA-BE70-4204-805C-DF104D5E80A0}" type="presParOf" srcId="{5B451005-08BD-4E23-B034-9A3FC139768D}" destId="{AA7FBCD2-D819-4066-A0F5-93C6D1EBAAA6}" srcOrd="3" destOrd="0" presId="urn:microsoft.com/office/officeart/2018/2/layout/IconVerticalSolidList"/>
    <dgm:cxn modelId="{1C8DD6C5-1A78-4FE9-BD2B-AE4E3738D4D3}" type="presParOf" srcId="{BE5FD0CC-0517-400C-B688-744492188B3B}" destId="{EFA1CD0C-89A3-4BA5-8C6C-B86AF5FBF577}" srcOrd="3" destOrd="0" presId="urn:microsoft.com/office/officeart/2018/2/layout/IconVerticalSolidList"/>
    <dgm:cxn modelId="{8709A62D-653B-4322-A63F-137CD8EFF81E}" type="presParOf" srcId="{BE5FD0CC-0517-400C-B688-744492188B3B}" destId="{B7AD4B48-E561-46A0-9D09-232FE6EC4AB6}" srcOrd="4" destOrd="0" presId="urn:microsoft.com/office/officeart/2018/2/layout/IconVerticalSolidList"/>
    <dgm:cxn modelId="{2DE246CA-7EF0-48C3-A29F-136A352AB860}" type="presParOf" srcId="{B7AD4B48-E561-46A0-9D09-232FE6EC4AB6}" destId="{F7248DA8-B378-448A-AFFE-C004A85E59F9}" srcOrd="0" destOrd="0" presId="urn:microsoft.com/office/officeart/2018/2/layout/IconVerticalSolidList"/>
    <dgm:cxn modelId="{54AF5032-1772-4559-B7E5-ECED50430098}" type="presParOf" srcId="{B7AD4B48-E561-46A0-9D09-232FE6EC4AB6}" destId="{C3459140-C4E4-4001-AED6-731FC9DFCDA3}" srcOrd="1" destOrd="0" presId="urn:microsoft.com/office/officeart/2018/2/layout/IconVerticalSolidList"/>
    <dgm:cxn modelId="{4F10A3CC-B083-4B98-874E-0ED58D38FF67}" type="presParOf" srcId="{B7AD4B48-E561-46A0-9D09-232FE6EC4AB6}" destId="{0ABA9556-C9AE-4E38-820C-400B17E9F389}" srcOrd="2" destOrd="0" presId="urn:microsoft.com/office/officeart/2018/2/layout/IconVerticalSolidList"/>
    <dgm:cxn modelId="{E82FA6BC-9A81-43D6-9AE2-FDC08BA0FF8B}" type="presParOf" srcId="{B7AD4B48-E561-46A0-9D09-232FE6EC4AB6}" destId="{B2B58015-33DA-4C9F-9676-43F17726F0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CA33A0-2B74-45BA-87BE-889320F18F81}"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43D4C9DB-AE9E-4EFF-896E-187EF5502936}">
      <dgm:prSet custT="1"/>
      <dgm:spPr/>
      <dgm:t>
        <a:bodyPr/>
        <a:lstStyle/>
        <a:p>
          <a:r>
            <a:rPr lang="en-US" sz="2500" dirty="0"/>
            <a:t>4</a:t>
          </a:r>
          <a:r>
            <a:rPr lang="en-US" sz="2500" baseline="30000" dirty="0"/>
            <a:t>th</a:t>
          </a:r>
          <a:r>
            <a:rPr lang="en-US" sz="2500" dirty="0"/>
            <a:t> year of data collection (2015-2018)</a:t>
          </a:r>
        </a:p>
      </dgm:t>
    </dgm:pt>
    <dgm:pt modelId="{45BB3029-FDBC-4431-9291-0E7BA982E971}" type="parTrans" cxnId="{2DC7AEE1-07EF-4E4F-A603-6E1FB4BC1C99}">
      <dgm:prSet/>
      <dgm:spPr/>
      <dgm:t>
        <a:bodyPr/>
        <a:lstStyle/>
        <a:p>
          <a:endParaRPr lang="en-US"/>
        </a:p>
      </dgm:t>
    </dgm:pt>
    <dgm:pt modelId="{66834AB8-D330-4181-90DB-EAE5CA06D369}" type="sibTrans" cxnId="{2DC7AEE1-07EF-4E4F-A603-6E1FB4BC1C99}">
      <dgm:prSet/>
      <dgm:spPr/>
      <dgm:t>
        <a:bodyPr/>
        <a:lstStyle/>
        <a:p>
          <a:endParaRPr lang="en-US"/>
        </a:p>
      </dgm:t>
    </dgm:pt>
    <dgm:pt modelId="{C957DA1B-BB46-4893-9720-BE67A89F483A}">
      <dgm:prSet custT="1"/>
      <dgm:spPr/>
      <dgm:t>
        <a:bodyPr/>
        <a:lstStyle/>
        <a:p>
          <a:r>
            <a:rPr lang="en-US" sz="2500" dirty="0"/>
            <a:t>Current program consists of 71 monitoring sites</a:t>
          </a:r>
        </a:p>
      </dgm:t>
    </dgm:pt>
    <dgm:pt modelId="{6B1C9559-51D6-48C7-A12C-2893FFC0041E}" type="parTrans" cxnId="{80F6FC59-44C4-455F-A994-94A2EDFA72C6}">
      <dgm:prSet/>
      <dgm:spPr/>
      <dgm:t>
        <a:bodyPr/>
        <a:lstStyle/>
        <a:p>
          <a:endParaRPr lang="en-US"/>
        </a:p>
      </dgm:t>
    </dgm:pt>
    <dgm:pt modelId="{C852708C-E614-4345-89B6-710DAE8521FE}" type="sibTrans" cxnId="{80F6FC59-44C4-455F-A994-94A2EDFA72C6}">
      <dgm:prSet/>
      <dgm:spPr/>
      <dgm:t>
        <a:bodyPr/>
        <a:lstStyle/>
        <a:p>
          <a:endParaRPr lang="en-US"/>
        </a:p>
      </dgm:t>
    </dgm:pt>
    <dgm:pt modelId="{826D78D7-A272-4A61-A8BE-46A6F82EC9A8}">
      <dgm:prSet custT="1"/>
      <dgm:spPr/>
      <dgm:t>
        <a:bodyPr/>
        <a:lstStyle/>
        <a:p>
          <a:r>
            <a:rPr lang="en-US" sz="2500" dirty="0"/>
            <a:t>Added continuous monitoring with data </a:t>
          </a:r>
          <a:r>
            <a:rPr lang="en-US" sz="2500" dirty="0" err="1"/>
            <a:t>sondes</a:t>
          </a:r>
          <a:r>
            <a:rPr lang="en-US" sz="2500" dirty="0"/>
            <a:t> and benthic chlorophyll a analyses to program in 2017</a:t>
          </a:r>
        </a:p>
      </dgm:t>
    </dgm:pt>
    <dgm:pt modelId="{EC3AE479-6FC3-4824-8E6B-EA80F202F683}" type="parTrans" cxnId="{E5A8E10D-B42C-47AB-9D47-9B62C1A4E990}">
      <dgm:prSet/>
      <dgm:spPr/>
      <dgm:t>
        <a:bodyPr/>
        <a:lstStyle/>
        <a:p>
          <a:endParaRPr lang="en-US"/>
        </a:p>
      </dgm:t>
    </dgm:pt>
    <dgm:pt modelId="{8FA21F35-E286-4782-93CB-45F1D57FA09A}" type="sibTrans" cxnId="{E5A8E10D-B42C-47AB-9D47-9B62C1A4E990}">
      <dgm:prSet/>
      <dgm:spPr/>
      <dgm:t>
        <a:bodyPr/>
        <a:lstStyle/>
        <a:p>
          <a:endParaRPr lang="en-US"/>
        </a:p>
      </dgm:t>
    </dgm:pt>
    <dgm:pt modelId="{E75723A0-286E-4D0C-A695-A009B1D58CDE}">
      <dgm:prSet custT="1"/>
      <dgm:spPr/>
      <dgm:t>
        <a:bodyPr/>
        <a:lstStyle/>
        <a:p>
          <a:r>
            <a:rPr lang="en-US" sz="2500" dirty="0"/>
            <a:t>Added continuous monitoring with data </a:t>
          </a:r>
          <a:r>
            <a:rPr lang="en-US" sz="2500" dirty="0" err="1"/>
            <a:t>sondes</a:t>
          </a:r>
          <a:r>
            <a:rPr lang="en-US" sz="2500" dirty="0"/>
            <a:t> for chloride assessment and </a:t>
          </a:r>
          <a:r>
            <a:rPr lang="en-US" sz="2500" dirty="0" err="1"/>
            <a:t>sesontic</a:t>
          </a:r>
          <a:r>
            <a:rPr lang="en-US" sz="2500" dirty="0"/>
            <a:t> chlorophyll a analyses to program in 2018</a:t>
          </a:r>
        </a:p>
      </dgm:t>
    </dgm:pt>
    <dgm:pt modelId="{F1D6F0F7-127D-4433-87CF-25BF929D154F}" type="parTrans" cxnId="{65F0D513-92E4-4C38-802B-9C6A29FE0B59}">
      <dgm:prSet/>
      <dgm:spPr/>
      <dgm:t>
        <a:bodyPr/>
        <a:lstStyle/>
        <a:p>
          <a:endParaRPr lang="en-US"/>
        </a:p>
      </dgm:t>
    </dgm:pt>
    <dgm:pt modelId="{FD266C26-FD8C-4695-B6AB-70F4FF048697}" type="sibTrans" cxnId="{65F0D513-92E4-4C38-802B-9C6A29FE0B59}">
      <dgm:prSet/>
      <dgm:spPr/>
      <dgm:t>
        <a:bodyPr/>
        <a:lstStyle/>
        <a:p>
          <a:endParaRPr lang="en-US"/>
        </a:p>
      </dgm:t>
    </dgm:pt>
    <dgm:pt modelId="{BB62B78E-9B6A-490A-9544-7D5B5EFFA0DA}">
      <dgm:prSet custT="1"/>
      <dgm:spPr/>
      <dgm:t>
        <a:bodyPr/>
        <a:lstStyle/>
        <a:p>
          <a:r>
            <a:rPr lang="en-US" sz="2500" dirty="0"/>
            <a:t>DRWW conducted bioassessments – continued on next slide</a:t>
          </a:r>
        </a:p>
      </dgm:t>
    </dgm:pt>
    <dgm:pt modelId="{CE85BFFC-47B6-4303-81CA-C60FD785D501}" type="parTrans" cxnId="{14DFCE8B-9E88-461D-9648-3659FFCB62A0}">
      <dgm:prSet/>
      <dgm:spPr/>
      <dgm:t>
        <a:bodyPr/>
        <a:lstStyle/>
        <a:p>
          <a:endParaRPr lang="en-US"/>
        </a:p>
      </dgm:t>
    </dgm:pt>
    <dgm:pt modelId="{2668C3CF-36B7-4104-BF71-FD6CD7868B0E}" type="sibTrans" cxnId="{14DFCE8B-9E88-461D-9648-3659FFCB62A0}">
      <dgm:prSet/>
      <dgm:spPr/>
      <dgm:t>
        <a:bodyPr/>
        <a:lstStyle/>
        <a:p>
          <a:endParaRPr lang="en-US"/>
        </a:p>
      </dgm:t>
    </dgm:pt>
    <dgm:pt modelId="{84BA17D9-9ADD-432B-B6C1-B9B0CA181903}" type="pres">
      <dgm:prSet presAssocID="{C6CA33A0-2B74-45BA-87BE-889320F18F81}" presName="root" presStyleCnt="0">
        <dgm:presLayoutVars>
          <dgm:dir/>
          <dgm:resizeHandles val="exact"/>
        </dgm:presLayoutVars>
      </dgm:prSet>
      <dgm:spPr/>
    </dgm:pt>
    <dgm:pt modelId="{5D075AB3-C70F-4B58-863F-1C23B528BAC8}" type="pres">
      <dgm:prSet presAssocID="{43D4C9DB-AE9E-4EFF-896E-187EF5502936}" presName="compNode" presStyleCnt="0"/>
      <dgm:spPr/>
    </dgm:pt>
    <dgm:pt modelId="{3A8E63FC-2F7B-410A-942A-0071B62C108C}" type="pres">
      <dgm:prSet presAssocID="{43D4C9DB-AE9E-4EFF-896E-187EF550293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E0DE05B2-53D5-46E3-88DB-4989A8F69313}" type="pres">
      <dgm:prSet presAssocID="{43D4C9DB-AE9E-4EFF-896E-187EF5502936}" presName="spaceRect" presStyleCnt="0"/>
      <dgm:spPr/>
    </dgm:pt>
    <dgm:pt modelId="{8C3F386B-DFE9-4ABB-A236-F41A6E2438E2}" type="pres">
      <dgm:prSet presAssocID="{43D4C9DB-AE9E-4EFF-896E-187EF5502936}" presName="textRect" presStyleLbl="revTx" presStyleIdx="0" presStyleCnt="5" custScaleX="189759" custScaleY="89759">
        <dgm:presLayoutVars>
          <dgm:chMax val="1"/>
          <dgm:chPref val="1"/>
        </dgm:presLayoutVars>
      </dgm:prSet>
      <dgm:spPr/>
    </dgm:pt>
    <dgm:pt modelId="{2E45D854-BE2D-4917-9B3C-64853157A89E}" type="pres">
      <dgm:prSet presAssocID="{66834AB8-D330-4181-90DB-EAE5CA06D369}" presName="sibTrans" presStyleCnt="0"/>
      <dgm:spPr/>
    </dgm:pt>
    <dgm:pt modelId="{4B487020-332B-431F-979B-3A9459C64190}" type="pres">
      <dgm:prSet presAssocID="{C957DA1B-BB46-4893-9720-BE67A89F483A}" presName="compNode" presStyleCnt="0"/>
      <dgm:spPr/>
    </dgm:pt>
    <dgm:pt modelId="{C5624069-81BC-4285-9248-88647C1CF43B}" type="pres">
      <dgm:prSet presAssocID="{C957DA1B-BB46-4893-9720-BE67A89F483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A785A2B-8BBB-4F31-A6E6-188E4F65A46B}" type="pres">
      <dgm:prSet presAssocID="{C957DA1B-BB46-4893-9720-BE67A89F483A}" presName="spaceRect" presStyleCnt="0"/>
      <dgm:spPr/>
    </dgm:pt>
    <dgm:pt modelId="{D5A25484-CDFB-4A00-8556-0660E518038B}" type="pres">
      <dgm:prSet presAssocID="{C957DA1B-BB46-4893-9720-BE67A89F483A}" presName="textRect" presStyleLbl="revTx" presStyleIdx="1" presStyleCnt="5" custScaleX="140711">
        <dgm:presLayoutVars>
          <dgm:chMax val="1"/>
          <dgm:chPref val="1"/>
        </dgm:presLayoutVars>
      </dgm:prSet>
      <dgm:spPr/>
    </dgm:pt>
    <dgm:pt modelId="{2A5067BE-5CB9-4591-87EE-7ED57E70E8C8}" type="pres">
      <dgm:prSet presAssocID="{C852708C-E614-4345-89B6-710DAE8521FE}" presName="sibTrans" presStyleCnt="0"/>
      <dgm:spPr/>
    </dgm:pt>
    <dgm:pt modelId="{A98ADE58-71AF-4808-A582-908146AB6E6B}" type="pres">
      <dgm:prSet presAssocID="{826D78D7-A272-4A61-A8BE-46A6F82EC9A8}" presName="compNode" presStyleCnt="0"/>
      <dgm:spPr/>
    </dgm:pt>
    <dgm:pt modelId="{A9F32511-38CB-4B1D-963B-73A0147E4645}" type="pres">
      <dgm:prSet presAssocID="{826D78D7-A272-4A61-A8BE-46A6F82EC9A8}" presName="iconRect" presStyleLbl="node1" presStyleIdx="2" presStyleCnt="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lackboard"/>
        </a:ext>
      </dgm:extLst>
    </dgm:pt>
    <dgm:pt modelId="{9E28EF91-ED68-4388-B3AE-A2E33B1470C7}" type="pres">
      <dgm:prSet presAssocID="{826D78D7-A272-4A61-A8BE-46A6F82EC9A8}" presName="spaceRect" presStyleCnt="0"/>
      <dgm:spPr/>
    </dgm:pt>
    <dgm:pt modelId="{277BCEB2-FE82-4862-9145-46109E28E269}" type="pres">
      <dgm:prSet presAssocID="{826D78D7-A272-4A61-A8BE-46A6F82EC9A8}" presName="textRect" presStyleLbl="revTx" presStyleIdx="2" presStyleCnt="5" custScaleX="314217">
        <dgm:presLayoutVars>
          <dgm:chMax val="1"/>
          <dgm:chPref val="1"/>
        </dgm:presLayoutVars>
      </dgm:prSet>
      <dgm:spPr/>
    </dgm:pt>
    <dgm:pt modelId="{5765DD6D-5563-48C4-8EC6-3EE0A73DF158}" type="pres">
      <dgm:prSet presAssocID="{8FA21F35-E286-4782-93CB-45F1D57FA09A}" presName="sibTrans" presStyleCnt="0"/>
      <dgm:spPr/>
    </dgm:pt>
    <dgm:pt modelId="{55BC9C60-F120-40CA-A0E3-A23EA41880AC}" type="pres">
      <dgm:prSet presAssocID="{E75723A0-286E-4D0C-A695-A009B1D58CDE}" presName="compNode" presStyleCnt="0"/>
      <dgm:spPr/>
    </dgm:pt>
    <dgm:pt modelId="{A6307DFA-1357-4EC2-A5F3-4E0CE78C10CB}" type="pres">
      <dgm:prSet presAssocID="{E75723A0-286E-4D0C-A695-A009B1D58CDE}" presName="iconRect" presStyleLbl="node1" presStyleIdx="3" presStyleCnt="5"/>
      <dgm:spPr>
        <a:blipFill rotWithShape="1">
          <a:blip xmlns:r="http://schemas.openxmlformats.org/officeDocument/2006/relationships" r:embed="rId7"/>
          <a:srcRect/>
          <a:stretch>
            <a:fillRect/>
          </a:stretch>
        </a:blipFill>
        <a:ln>
          <a:noFill/>
        </a:ln>
      </dgm:spPr>
      <dgm:extLst>
        <a:ext uri="{E40237B7-FDA0-4F09-8148-C483321AD2D9}">
          <dgm14:cNvPr xmlns:dgm14="http://schemas.microsoft.com/office/drawing/2010/diagram" id="0" name="" descr="Gears"/>
        </a:ext>
      </dgm:extLst>
    </dgm:pt>
    <dgm:pt modelId="{DA59C586-2CFD-4D1E-AE4B-42E55097BD43}" type="pres">
      <dgm:prSet presAssocID="{E75723A0-286E-4D0C-A695-A009B1D58CDE}" presName="spaceRect" presStyleCnt="0"/>
      <dgm:spPr/>
    </dgm:pt>
    <dgm:pt modelId="{6E0713A4-5CB4-4B1E-98B3-028C7DF156D1}" type="pres">
      <dgm:prSet presAssocID="{E75723A0-286E-4D0C-A695-A009B1D58CDE}" presName="textRect" presStyleLbl="revTx" presStyleIdx="3" presStyleCnt="5" custScaleX="344074">
        <dgm:presLayoutVars>
          <dgm:chMax val="1"/>
          <dgm:chPref val="1"/>
        </dgm:presLayoutVars>
      </dgm:prSet>
      <dgm:spPr/>
    </dgm:pt>
    <dgm:pt modelId="{6C9F4954-2573-4770-A621-CC2ACAC2C501}" type="pres">
      <dgm:prSet presAssocID="{FD266C26-FD8C-4695-B6AB-70F4FF048697}" presName="sibTrans" presStyleCnt="0"/>
      <dgm:spPr/>
    </dgm:pt>
    <dgm:pt modelId="{929C1F1E-C7F5-4E51-A0CD-256A8A57F62F}" type="pres">
      <dgm:prSet presAssocID="{BB62B78E-9B6A-490A-9544-7D5B5EFFA0DA}" presName="compNode" presStyleCnt="0"/>
      <dgm:spPr/>
    </dgm:pt>
    <dgm:pt modelId="{FFD06764-D7E3-4E28-994D-35DE49B62EED}" type="pres">
      <dgm:prSet presAssocID="{BB62B78E-9B6A-490A-9544-7D5B5EFFA0DA}" presName="iconRect" presStyleLbl="node1" presStyleIdx="4" presStyleCnt="5"/>
      <dgm:spPr>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Saw"/>
        </a:ext>
      </dgm:extLst>
    </dgm:pt>
    <dgm:pt modelId="{97E8F71C-31E9-4F1B-9A10-950A5CD3BA69}" type="pres">
      <dgm:prSet presAssocID="{BB62B78E-9B6A-490A-9544-7D5B5EFFA0DA}" presName="spaceRect" presStyleCnt="0"/>
      <dgm:spPr/>
    </dgm:pt>
    <dgm:pt modelId="{5391E952-04C8-4FF3-8C9A-6F5D4867D06B}" type="pres">
      <dgm:prSet presAssocID="{BB62B78E-9B6A-490A-9544-7D5B5EFFA0DA}" presName="textRect" presStyleLbl="revTx" presStyleIdx="4" presStyleCnt="5" custScaleX="233559">
        <dgm:presLayoutVars>
          <dgm:chMax val="1"/>
          <dgm:chPref val="1"/>
        </dgm:presLayoutVars>
      </dgm:prSet>
      <dgm:spPr/>
    </dgm:pt>
  </dgm:ptLst>
  <dgm:cxnLst>
    <dgm:cxn modelId="{E5A8E10D-B42C-47AB-9D47-9B62C1A4E990}" srcId="{C6CA33A0-2B74-45BA-87BE-889320F18F81}" destId="{826D78D7-A272-4A61-A8BE-46A6F82EC9A8}" srcOrd="2" destOrd="0" parTransId="{EC3AE479-6FC3-4824-8E6B-EA80F202F683}" sibTransId="{8FA21F35-E286-4782-93CB-45F1D57FA09A}"/>
    <dgm:cxn modelId="{65F0D513-92E4-4C38-802B-9C6A29FE0B59}" srcId="{C6CA33A0-2B74-45BA-87BE-889320F18F81}" destId="{E75723A0-286E-4D0C-A695-A009B1D58CDE}" srcOrd="3" destOrd="0" parTransId="{F1D6F0F7-127D-4433-87CF-25BF929D154F}" sibTransId="{FD266C26-FD8C-4695-B6AB-70F4FF048697}"/>
    <dgm:cxn modelId="{53FD8138-0E2E-4589-9E79-C7CCCA479B68}" type="presOf" srcId="{C6CA33A0-2B74-45BA-87BE-889320F18F81}" destId="{84BA17D9-9ADD-432B-B6C1-B9B0CA181903}" srcOrd="0" destOrd="0" presId="urn:microsoft.com/office/officeart/2018/2/layout/IconLabelList"/>
    <dgm:cxn modelId="{4DB8494F-0E57-4167-98E7-BFCBA49F83DB}" type="presOf" srcId="{43D4C9DB-AE9E-4EFF-896E-187EF5502936}" destId="{8C3F386B-DFE9-4ABB-A236-F41A6E2438E2}" srcOrd="0" destOrd="0" presId="urn:microsoft.com/office/officeart/2018/2/layout/IconLabelList"/>
    <dgm:cxn modelId="{80F6FC59-44C4-455F-A994-94A2EDFA72C6}" srcId="{C6CA33A0-2B74-45BA-87BE-889320F18F81}" destId="{C957DA1B-BB46-4893-9720-BE67A89F483A}" srcOrd="1" destOrd="0" parTransId="{6B1C9559-51D6-48C7-A12C-2893FFC0041E}" sibTransId="{C852708C-E614-4345-89B6-710DAE8521FE}"/>
    <dgm:cxn modelId="{A806AF7D-4B42-4D32-870B-835D40DA5531}" type="presOf" srcId="{E75723A0-286E-4D0C-A695-A009B1D58CDE}" destId="{6E0713A4-5CB4-4B1E-98B3-028C7DF156D1}" srcOrd="0" destOrd="0" presId="urn:microsoft.com/office/officeart/2018/2/layout/IconLabelList"/>
    <dgm:cxn modelId="{14DFCE8B-9E88-461D-9648-3659FFCB62A0}" srcId="{C6CA33A0-2B74-45BA-87BE-889320F18F81}" destId="{BB62B78E-9B6A-490A-9544-7D5B5EFFA0DA}" srcOrd="4" destOrd="0" parTransId="{CE85BFFC-47B6-4303-81CA-C60FD785D501}" sibTransId="{2668C3CF-36B7-4104-BF71-FD6CD7868B0E}"/>
    <dgm:cxn modelId="{C229E795-0236-4F0E-B9B6-052AF253E86A}" type="presOf" srcId="{BB62B78E-9B6A-490A-9544-7D5B5EFFA0DA}" destId="{5391E952-04C8-4FF3-8C9A-6F5D4867D06B}" srcOrd="0" destOrd="0" presId="urn:microsoft.com/office/officeart/2018/2/layout/IconLabelList"/>
    <dgm:cxn modelId="{45DA93A1-5E90-4E1B-A7A6-613DAC98D690}" type="presOf" srcId="{826D78D7-A272-4A61-A8BE-46A6F82EC9A8}" destId="{277BCEB2-FE82-4862-9145-46109E28E269}" srcOrd="0" destOrd="0" presId="urn:microsoft.com/office/officeart/2018/2/layout/IconLabelList"/>
    <dgm:cxn modelId="{2DC7AEE1-07EF-4E4F-A603-6E1FB4BC1C99}" srcId="{C6CA33A0-2B74-45BA-87BE-889320F18F81}" destId="{43D4C9DB-AE9E-4EFF-896E-187EF5502936}" srcOrd="0" destOrd="0" parTransId="{45BB3029-FDBC-4431-9291-0E7BA982E971}" sibTransId="{66834AB8-D330-4181-90DB-EAE5CA06D369}"/>
    <dgm:cxn modelId="{9D9B16FB-5669-42AC-B4D2-105FFDA2FA8F}" type="presOf" srcId="{C957DA1B-BB46-4893-9720-BE67A89F483A}" destId="{D5A25484-CDFB-4A00-8556-0660E518038B}" srcOrd="0" destOrd="0" presId="urn:microsoft.com/office/officeart/2018/2/layout/IconLabelList"/>
    <dgm:cxn modelId="{15BDB0EE-E586-465A-8531-7D6F7E40B0F7}" type="presParOf" srcId="{84BA17D9-9ADD-432B-B6C1-B9B0CA181903}" destId="{5D075AB3-C70F-4B58-863F-1C23B528BAC8}" srcOrd="0" destOrd="0" presId="urn:microsoft.com/office/officeart/2018/2/layout/IconLabelList"/>
    <dgm:cxn modelId="{224AAF38-0BFE-4780-BA0E-62CC849D0268}" type="presParOf" srcId="{5D075AB3-C70F-4B58-863F-1C23B528BAC8}" destId="{3A8E63FC-2F7B-410A-942A-0071B62C108C}" srcOrd="0" destOrd="0" presId="urn:microsoft.com/office/officeart/2018/2/layout/IconLabelList"/>
    <dgm:cxn modelId="{63CCF133-F6D9-474A-A417-ECAE7BBAEA21}" type="presParOf" srcId="{5D075AB3-C70F-4B58-863F-1C23B528BAC8}" destId="{E0DE05B2-53D5-46E3-88DB-4989A8F69313}" srcOrd="1" destOrd="0" presId="urn:microsoft.com/office/officeart/2018/2/layout/IconLabelList"/>
    <dgm:cxn modelId="{57C42145-0CC9-4351-99B0-015E8A991E0F}" type="presParOf" srcId="{5D075AB3-C70F-4B58-863F-1C23B528BAC8}" destId="{8C3F386B-DFE9-4ABB-A236-F41A6E2438E2}" srcOrd="2" destOrd="0" presId="urn:microsoft.com/office/officeart/2018/2/layout/IconLabelList"/>
    <dgm:cxn modelId="{F8E5B9EF-587A-4E74-83A4-717F5393709F}" type="presParOf" srcId="{84BA17D9-9ADD-432B-B6C1-B9B0CA181903}" destId="{2E45D854-BE2D-4917-9B3C-64853157A89E}" srcOrd="1" destOrd="0" presId="urn:microsoft.com/office/officeart/2018/2/layout/IconLabelList"/>
    <dgm:cxn modelId="{11152C95-8FCC-4DFB-B645-550DF781CD37}" type="presParOf" srcId="{84BA17D9-9ADD-432B-B6C1-B9B0CA181903}" destId="{4B487020-332B-431F-979B-3A9459C64190}" srcOrd="2" destOrd="0" presId="urn:microsoft.com/office/officeart/2018/2/layout/IconLabelList"/>
    <dgm:cxn modelId="{E1015AAD-226F-4569-B557-6414FD851C44}" type="presParOf" srcId="{4B487020-332B-431F-979B-3A9459C64190}" destId="{C5624069-81BC-4285-9248-88647C1CF43B}" srcOrd="0" destOrd="0" presId="urn:microsoft.com/office/officeart/2018/2/layout/IconLabelList"/>
    <dgm:cxn modelId="{05339CC6-1881-442E-BA58-E5AE94BCCEFA}" type="presParOf" srcId="{4B487020-332B-431F-979B-3A9459C64190}" destId="{2A785A2B-8BBB-4F31-A6E6-188E4F65A46B}" srcOrd="1" destOrd="0" presId="urn:microsoft.com/office/officeart/2018/2/layout/IconLabelList"/>
    <dgm:cxn modelId="{F134A6BE-0FB3-4C67-924F-FD5D8BA0623F}" type="presParOf" srcId="{4B487020-332B-431F-979B-3A9459C64190}" destId="{D5A25484-CDFB-4A00-8556-0660E518038B}" srcOrd="2" destOrd="0" presId="urn:microsoft.com/office/officeart/2018/2/layout/IconLabelList"/>
    <dgm:cxn modelId="{D7252576-0231-48CE-BF24-A591FDB4C7E2}" type="presParOf" srcId="{84BA17D9-9ADD-432B-B6C1-B9B0CA181903}" destId="{2A5067BE-5CB9-4591-87EE-7ED57E70E8C8}" srcOrd="3" destOrd="0" presId="urn:microsoft.com/office/officeart/2018/2/layout/IconLabelList"/>
    <dgm:cxn modelId="{F8F78DA7-0C42-44B1-ADB5-8F6919F212DD}" type="presParOf" srcId="{84BA17D9-9ADD-432B-B6C1-B9B0CA181903}" destId="{A98ADE58-71AF-4808-A582-908146AB6E6B}" srcOrd="4" destOrd="0" presId="urn:microsoft.com/office/officeart/2018/2/layout/IconLabelList"/>
    <dgm:cxn modelId="{C60E198F-6234-498D-9983-F0EC9E7F843F}" type="presParOf" srcId="{A98ADE58-71AF-4808-A582-908146AB6E6B}" destId="{A9F32511-38CB-4B1D-963B-73A0147E4645}" srcOrd="0" destOrd="0" presId="urn:microsoft.com/office/officeart/2018/2/layout/IconLabelList"/>
    <dgm:cxn modelId="{11091D58-FC52-4134-BA3A-DC328D2719CA}" type="presParOf" srcId="{A98ADE58-71AF-4808-A582-908146AB6E6B}" destId="{9E28EF91-ED68-4388-B3AE-A2E33B1470C7}" srcOrd="1" destOrd="0" presId="urn:microsoft.com/office/officeart/2018/2/layout/IconLabelList"/>
    <dgm:cxn modelId="{8666B6EF-1172-4750-AF5C-A8258202CCBB}" type="presParOf" srcId="{A98ADE58-71AF-4808-A582-908146AB6E6B}" destId="{277BCEB2-FE82-4862-9145-46109E28E269}" srcOrd="2" destOrd="0" presId="urn:microsoft.com/office/officeart/2018/2/layout/IconLabelList"/>
    <dgm:cxn modelId="{FF259CE3-E0C6-402A-ACB5-3B77ECD667EA}" type="presParOf" srcId="{84BA17D9-9ADD-432B-B6C1-B9B0CA181903}" destId="{5765DD6D-5563-48C4-8EC6-3EE0A73DF158}" srcOrd="5" destOrd="0" presId="urn:microsoft.com/office/officeart/2018/2/layout/IconLabelList"/>
    <dgm:cxn modelId="{8C7EC93E-21C8-4EA7-A235-F39D84EE03F9}" type="presParOf" srcId="{84BA17D9-9ADD-432B-B6C1-B9B0CA181903}" destId="{55BC9C60-F120-40CA-A0E3-A23EA41880AC}" srcOrd="6" destOrd="0" presId="urn:microsoft.com/office/officeart/2018/2/layout/IconLabelList"/>
    <dgm:cxn modelId="{261282C8-405E-4A2F-8F92-488C057B1251}" type="presParOf" srcId="{55BC9C60-F120-40CA-A0E3-A23EA41880AC}" destId="{A6307DFA-1357-4EC2-A5F3-4E0CE78C10CB}" srcOrd="0" destOrd="0" presId="urn:microsoft.com/office/officeart/2018/2/layout/IconLabelList"/>
    <dgm:cxn modelId="{B063D905-498F-4152-BED9-C60A43F100A7}" type="presParOf" srcId="{55BC9C60-F120-40CA-A0E3-A23EA41880AC}" destId="{DA59C586-2CFD-4D1E-AE4B-42E55097BD43}" srcOrd="1" destOrd="0" presId="urn:microsoft.com/office/officeart/2018/2/layout/IconLabelList"/>
    <dgm:cxn modelId="{488C0323-14BC-420E-85C4-9D24AF9F653F}" type="presParOf" srcId="{55BC9C60-F120-40CA-A0E3-A23EA41880AC}" destId="{6E0713A4-5CB4-4B1E-98B3-028C7DF156D1}" srcOrd="2" destOrd="0" presId="urn:microsoft.com/office/officeart/2018/2/layout/IconLabelList"/>
    <dgm:cxn modelId="{C9C0A371-868C-4C9B-A8F6-6FFC655E287F}" type="presParOf" srcId="{84BA17D9-9ADD-432B-B6C1-B9B0CA181903}" destId="{6C9F4954-2573-4770-A621-CC2ACAC2C501}" srcOrd="7" destOrd="0" presId="urn:microsoft.com/office/officeart/2018/2/layout/IconLabelList"/>
    <dgm:cxn modelId="{A6FF42E9-7141-4505-BF0D-04D9A27C6D4A}" type="presParOf" srcId="{84BA17D9-9ADD-432B-B6C1-B9B0CA181903}" destId="{929C1F1E-C7F5-4E51-A0CD-256A8A57F62F}" srcOrd="8" destOrd="0" presId="urn:microsoft.com/office/officeart/2018/2/layout/IconLabelList"/>
    <dgm:cxn modelId="{E29D61DB-CFDE-4E1C-81A3-C2FD9A2F27D3}" type="presParOf" srcId="{929C1F1E-C7F5-4E51-A0CD-256A8A57F62F}" destId="{FFD06764-D7E3-4E28-994D-35DE49B62EED}" srcOrd="0" destOrd="0" presId="urn:microsoft.com/office/officeart/2018/2/layout/IconLabelList"/>
    <dgm:cxn modelId="{0C5E43A6-773B-4185-B11B-04150745079C}" type="presParOf" srcId="{929C1F1E-C7F5-4E51-A0CD-256A8A57F62F}" destId="{97E8F71C-31E9-4F1B-9A10-950A5CD3BA69}" srcOrd="1" destOrd="0" presId="urn:microsoft.com/office/officeart/2018/2/layout/IconLabelList"/>
    <dgm:cxn modelId="{BEDCB40A-936C-43BB-85FA-7F35B09AA500}" type="presParOf" srcId="{929C1F1E-C7F5-4E51-A0CD-256A8A57F62F}" destId="{5391E952-04C8-4FF3-8C9A-6F5D4867D06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7DB6F9-9B3B-44B2-AB60-5079C9382A26}" type="doc">
      <dgm:prSet loTypeId="urn:microsoft.com/office/officeart/2018/5/layout/IconCircleLabelList" loCatId="icon" qsTypeId="urn:microsoft.com/office/officeart/2005/8/quickstyle/simple4" qsCatId="simple" csTypeId="urn:microsoft.com/office/officeart/2018/5/colors/Iconchunking_neutralbg_colorful2" csCatId="colorful" phldr="1"/>
      <dgm:spPr/>
      <dgm:t>
        <a:bodyPr/>
        <a:lstStyle/>
        <a:p>
          <a:endParaRPr lang="en-US"/>
        </a:p>
      </dgm:t>
    </dgm:pt>
    <dgm:pt modelId="{0CDFE203-F7E5-4099-AB8C-57EEBCC08273}">
      <dgm:prSet custT="1"/>
      <dgm:spPr/>
      <dgm:t>
        <a:bodyPr/>
        <a:lstStyle/>
        <a:p>
          <a:pPr>
            <a:defRPr cap="all"/>
          </a:pPr>
          <a:r>
            <a:rPr lang="en-US" sz="3000" baseline="0" dirty="0"/>
            <a:t>Finalize </a:t>
          </a:r>
          <a:r>
            <a:rPr lang="en-US" sz="3000" baseline="0" dirty="0" err="1"/>
            <a:t>ips</a:t>
          </a:r>
          <a:r>
            <a:rPr lang="en-US" sz="3000" baseline="0" dirty="0"/>
            <a:t> model </a:t>
          </a:r>
          <a:endParaRPr lang="en-US" sz="3000" dirty="0"/>
        </a:p>
      </dgm:t>
    </dgm:pt>
    <dgm:pt modelId="{8D1B2033-7B27-4794-802E-23968906FDFF}" type="parTrans" cxnId="{866B5089-A8E6-4514-BA42-07F2259DADD5}">
      <dgm:prSet/>
      <dgm:spPr/>
      <dgm:t>
        <a:bodyPr/>
        <a:lstStyle/>
        <a:p>
          <a:endParaRPr lang="en-US"/>
        </a:p>
      </dgm:t>
    </dgm:pt>
    <dgm:pt modelId="{F9367D99-ECA5-4AD5-A24A-7C2DBA609AD3}" type="sibTrans" cxnId="{866B5089-A8E6-4514-BA42-07F2259DADD5}">
      <dgm:prSet/>
      <dgm:spPr/>
      <dgm:t>
        <a:bodyPr/>
        <a:lstStyle/>
        <a:p>
          <a:endParaRPr lang="en-US"/>
        </a:p>
      </dgm:t>
    </dgm:pt>
    <dgm:pt modelId="{B3FFD18C-3AE3-484A-90EB-3A3FD84291FF}">
      <dgm:prSet custT="1"/>
      <dgm:spPr/>
      <dgm:t>
        <a:bodyPr/>
        <a:lstStyle/>
        <a:p>
          <a:pPr>
            <a:defRPr cap="all"/>
          </a:pPr>
          <a:r>
            <a:rPr lang="en-US" sz="3000" baseline="0" dirty="0"/>
            <a:t>Develop </a:t>
          </a:r>
          <a:r>
            <a:rPr lang="en-US" sz="3000" baseline="0" dirty="0" err="1"/>
            <a:t>narp</a:t>
          </a:r>
          <a:endParaRPr lang="en-US" sz="3000" dirty="0"/>
        </a:p>
      </dgm:t>
    </dgm:pt>
    <dgm:pt modelId="{1896A1D7-07FE-493E-9678-13E14B4DA0A0}" type="parTrans" cxnId="{2083C940-5747-4FC2-9C77-99B6F1D58709}">
      <dgm:prSet/>
      <dgm:spPr/>
      <dgm:t>
        <a:bodyPr/>
        <a:lstStyle/>
        <a:p>
          <a:endParaRPr lang="en-US"/>
        </a:p>
      </dgm:t>
    </dgm:pt>
    <dgm:pt modelId="{D77828EA-55FF-4859-83E1-267E4733B058}" type="sibTrans" cxnId="{2083C940-5747-4FC2-9C77-99B6F1D58709}">
      <dgm:prSet/>
      <dgm:spPr/>
      <dgm:t>
        <a:bodyPr/>
        <a:lstStyle/>
        <a:p>
          <a:endParaRPr lang="en-US"/>
        </a:p>
      </dgm:t>
    </dgm:pt>
    <dgm:pt modelId="{162AC579-0042-42F8-BF37-4CEB70B3B067}">
      <dgm:prSet custT="1"/>
      <dgm:spPr/>
      <dgm:t>
        <a:bodyPr/>
        <a:lstStyle/>
        <a:p>
          <a:pPr>
            <a:defRPr cap="all"/>
          </a:pPr>
          <a:r>
            <a:rPr lang="en-US" sz="3000" baseline="0" dirty="0"/>
            <a:t>Complete 4</a:t>
          </a:r>
          <a:r>
            <a:rPr lang="en-US" sz="3000" baseline="30000" dirty="0"/>
            <a:t>th</a:t>
          </a:r>
          <a:r>
            <a:rPr lang="en-US" sz="3000" baseline="0" dirty="0"/>
            <a:t> year of bioassessment monitoring</a:t>
          </a:r>
          <a:endParaRPr lang="en-US" sz="3000" dirty="0"/>
        </a:p>
      </dgm:t>
    </dgm:pt>
    <dgm:pt modelId="{23CD4452-19BC-43E0-8030-5A82B6C84B0E}" type="parTrans" cxnId="{67C70B2D-3453-4166-8595-717F591C4CB2}">
      <dgm:prSet/>
      <dgm:spPr/>
      <dgm:t>
        <a:bodyPr/>
        <a:lstStyle/>
        <a:p>
          <a:endParaRPr lang="en-US"/>
        </a:p>
      </dgm:t>
    </dgm:pt>
    <dgm:pt modelId="{8BD76D0A-4119-4B05-942A-0DCB764A426E}" type="sibTrans" cxnId="{67C70B2D-3453-4166-8595-717F591C4CB2}">
      <dgm:prSet/>
      <dgm:spPr/>
      <dgm:t>
        <a:bodyPr/>
        <a:lstStyle/>
        <a:p>
          <a:endParaRPr lang="en-US"/>
        </a:p>
      </dgm:t>
    </dgm:pt>
    <dgm:pt modelId="{67B39682-263E-4960-9E23-BBB614DCF1DC}" type="pres">
      <dgm:prSet presAssocID="{0D7DB6F9-9B3B-44B2-AB60-5079C9382A26}" presName="root" presStyleCnt="0">
        <dgm:presLayoutVars>
          <dgm:dir/>
          <dgm:resizeHandles val="exact"/>
        </dgm:presLayoutVars>
      </dgm:prSet>
      <dgm:spPr/>
    </dgm:pt>
    <dgm:pt modelId="{25623748-2B66-4D9A-A7B1-6A5E8C8D8BFF}" type="pres">
      <dgm:prSet presAssocID="{0CDFE203-F7E5-4099-AB8C-57EEBCC08273}" presName="compNode" presStyleCnt="0"/>
      <dgm:spPr/>
    </dgm:pt>
    <dgm:pt modelId="{334C68C0-878F-435E-9D4F-C84BE75C3E2D}" type="pres">
      <dgm:prSet presAssocID="{0CDFE203-F7E5-4099-AB8C-57EEBCC08273}" presName="iconBgRect" presStyleLbl="bgShp" presStyleIdx="0" presStyleCnt="3"/>
      <dgm:spPr/>
    </dgm:pt>
    <dgm:pt modelId="{0044BFCE-0283-41FA-9A3B-6D2FBD7F07C5}" type="pres">
      <dgm:prSet presAssocID="{0CDFE203-F7E5-4099-AB8C-57EEBCC082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50BD76BA-5DD1-447E-AB3D-2967483D7273}" type="pres">
      <dgm:prSet presAssocID="{0CDFE203-F7E5-4099-AB8C-57EEBCC08273}" presName="spaceRect" presStyleCnt="0"/>
      <dgm:spPr/>
    </dgm:pt>
    <dgm:pt modelId="{4B70F08D-2B1F-4EAE-ABA0-E94693283B10}" type="pres">
      <dgm:prSet presAssocID="{0CDFE203-F7E5-4099-AB8C-57EEBCC08273}" presName="textRect" presStyleLbl="revTx" presStyleIdx="0" presStyleCnt="3">
        <dgm:presLayoutVars>
          <dgm:chMax val="1"/>
          <dgm:chPref val="1"/>
        </dgm:presLayoutVars>
      </dgm:prSet>
      <dgm:spPr/>
    </dgm:pt>
    <dgm:pt modelId="{48111667-41DA-41CE-B1E5-BE76BD3776FD}" type="pres">
      <dgm:prSet presAssocID="{F9367D99-ECA5-4AD5-A24A-7C2DBA609AD3}" presName="sibTrans" presStyleCnt="0"/>
      <dgm:spPr/>
    </dgm:pt>
    <dgm:pt modelId="{E284DC92-328D-4C1F-81C2-E50AC607AF9E}" type="pres">
      <dgm:prSet presAssocID="{B3FFD18C-3AE3-484A-90EB-3A3FD84291FF}" presName="compNode" presStyleCnt="0"/>
      <dgm:spPr/>
    </dgm:pt>
    <dgm:pt modelId="{84723479-ACC4-499D-863B-AF32CA9F4749}" type="pres">
      <dgm:prSet presAssocID="{B3FFD18C-3AE3-484A-90EB-3A3FD84291FF}" presName="iconBgRect" presStyleLbl="bgShp" presStyleIdx="1" presStyleCnt="3"/>
      <dgm:spPr/>
    </dgm:pt>
    <dgm:pt modelId="{C75CAF79-16CA-4CD6-B922-AD6E1F65C379}" type="pres">
      <dgm:prSet presAssocID="{B3FFD18C-3AE3-484A-90EB-3A3FD84291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CEADE2ED-BB7C-40BF-A613-8D562AC8136E}" type="pres">
      <dgm:prSet presAssocID="{B3FFD18C-3AE3-484A-90EB-3A3FD84291FF}" presName="spaceRect" presStyleCnt="0"/>
      <dgm:spPr/>
    </dgm:pt>
    <dgm:pt modelId="{70860655-0569-403F-9E28-D8688916AA91}" type="pres">
      <dgm:prSet presAssocID="{B3FFD18C-3AE3-484A-90EB-3A3FD84291FF}" presName="textRect" presStyleLbl="revTx" presStyleIdx="1" presStyleCnt="3">
        <dgm:presLayoutVars>
          <dgm:chMax val="1"/>
          <dgm:chPref val="1"/>
        </dgm:presLayoutVars>
      </dgm:prSet>
      <dgm:spPr/>
    </dgm:pt>
    <dgm:pt modelId="{BEE46143-DA23-4517-9940-1F39F0479E1A}" type="pres">
      <dgm:prSet presAssocID="{D77828EA-55FF-4859-83E1-267E4733B058}" presName="sibTrans" presStyleCnt="0"/>
      <dgm:spPr/>
    </dgm:pt>
    <dgm:pt modelId="{1E0B0A97-7815-493D-A9AE-028A343F9457}" type="pres">
      <dgm:prSet presAssocID="{162AC579-0042-42F8-BF37-4CEB70B3B067}" presName="compNode" presStyleCnt="0"/>
      <dgm:spPr/>
    </dgm:pt>
    <dgm:pt modelId="{A68090E4-C8D8-4BDC-B4A6-71680D616263}" type="pres">
      <dgm:prSet presAssocID="{162AC579-0042-42F8-BF37-4CEB70B3B067}" presName="iconBgRect" presStyleLbl="bgShp" presStyleIdx="2" presStyleCnt="3"/>
      <dgm:spPr/>
    </dgm:pt>
    <dgm:pt modelId="{8903355C-E1C3-4856-BDA5-EB4FA10F7805}" type="pres">
      <dgm:prSet presAssocID="{162AC579-0042-42F8-BF37-4CEB70B3B0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AFDDCD9-2288-4D00-967F-E4CED75C39F0}" type="pres">
      <dgm:prSet presAssocID="{162AC579-0042-42F8-BF37-4CEB70B3B067}" presName="spaceRect" presStyleCnt="0"/>
      <dgm:spPr/>
    </dgm:pt>
    <dgm:pt modelId="{91C342F2-4B5D-4E40-B065-08E15B132B36}" type="pres">
      <dgm:prSet presAssocID="{162AC579-0042-42F8-BF37-4CEB70B3B067}" presName="textRect" presStyleLbl="revTx" presStyleIdx="2" presStyleCnt="3" custScaleX="153827" custScaleY="95840">
        <dgm:presLayoutVars>
          <dgm:chMax val="1"/>
          <dgm:chPref val="1"/>
        </dgm:presLayoutVars>
      </dgm:prSet>
      <dgm:spPr/>
    </dgm:pt>
  </dgm:ptLst>
  <dgm:cxnLst>
    <dgm:cxn modelId="{1E522E10-CD04-4A72-B5CF-BB107237FCE1}" type="presOf" srcId="{0D7DB6F9-9B3B-44B2-AB60-5079C9382A26}" destId="{67B39682-263E-4960-9E23-BBB614DCF1DC}" srcOrd="0" destOrd="0" presId="urn:microsoft.com/office/officeart/2018/5/layout/IconCircleLabelList"/>
    <dgm:cxn modelId="{67C70B2D-3453-4166-8595-717F591C4CB2}" srcId="{0D7DB6F9-9B3B-44B2-AB60-5079C9382A26}" destId="{162AC579-0042-42F8-BF37-4CEB70B3B067}" srcOrd="2" destOrd="0" parTransId="{23CD4452-19BC-43E0-8030-5A82B6C84B0E}" sibTransId="{8BD76D0A-4119-4B05-942A-0DCB764A426E}"/>
    <dgm:cxn modelId="{0E00F238-8852-47F8-AA2E-637721C73E7D}" type="presOf" srcId="{B3FFD18C-3AE3-484A-90EB-3A3FD84291FF}" destId="{70860655-0569-403F-9E28-D8688916AA91}" srcOrd="0" destOrd="0" presId="urn:microsoft.com/office/officeart/2018/5/layout/IconCircleLabelList"/>
    <dgm:cxn modelId="{98AD2D3D-A27C-4C60-9CEA-D63220819A2A}" type="presOf" srcId="{0CDFE203-F7E5-4099-AB8C-57EEBCC08273}" destId="{4B70F08D-2B1F-4EAE-ABA0-E94693283B10}" srcOrd="0" destOrd="0" presId="urn:microsoft.com/office/officeart/2018/5/layout/IconCircleLabelList"/>
    <dgm:cxn modelId="{2083C940-5747-4FC2-9C77-99B6F1D58709}" srcId="{0D7DB6F9-9B3B-44B2-AB60-5079C9382A26}" destId="{B3FFD18C-3AE3-484A-90EB-3A3FD84291FF}" srcOrd="1" destOrd="0" parTransId="{1896A1D7-07FE-493E-9678-13E14B4DA0A0}" sibTransId="{D77828EA-55FF-4859-83E1-267E4733B058}"/>
    <dgm:cxn modelId="{866B5089-A8E6-4514-BA42-07F2259DADD5}" srcId="{0D7DB6F9-9B3B-44B2-AB60-5079C9382A26}" destId="{0CDFE203-F7E5-4099-AB8C-57EEBCC08273}" srcOrd="0" destOrd="0" parTransId="{8D1B2033-7B27-4794-802E-23968906FDFF}" sibTransId="{F9367D99-ECA5-4AD5-A24A-7C2DBA609AD3}"/>
    <dgm:cxn modelId="{4719B4DD-5ADF-480F-991C-14C7E1E988B1}" type="presOf" srcId="{162AC579-0042-42F8-BF37-4CEB70B3B067}" destId="{91C342F2-4B5D-4E40-B065-08E15B132B36}" srcOrd="0" destOrd="0" presId="urn:microsoft.com/office/officeart/2018/5/layout/IconCircleLabelList"/>
    <dgm:cxn modelId="{31306CF7-6209-4A99-AC13-228DE9D1391E}" type="presParOf" srcId="{67B39682-263E-4960-9E23-BBB614DCF1DC}" destId="{25623748-2B66-4D9A-A7B1-6A5E8C8D8BFF}" srcOrd="0" destOrd="0" presId="urn:microsoft.com/office/officeart/2018/5/layout/IconCircleLabelList"/>
    <dgm:cxn modelId="{F94352DB-693E-4ECE-A0F7-61C9AB607E13}" type="presParOf" srcId="{25623748-2B66-4D9A-A7B1-6A5E8C8D8BFF}" destId="{334C68C0-878F-435E-9D4F-C84BE75C3E2D}" srcOrd="0" destOrd="0" presId="urn:microsoft.com/office/officeart/2018/5/layout/IconCircleLabelList"/>
    <dgm:cxn modelId="{421478D9-38C5-4316-B90E-AC046A63A6DC}" type="presParOf" srcId="{25623748-2B66-4D9A-A7B1-6A5E8C8D8BFF}" destId="{0044BFCE-0283-41FA-9A3B-6D2FBD7F07C5}" srcOrd="1" destOrd="0" presId="urn:microsoft.com/office/officeart/2018/5/layout/IconCircleLabelList"/>
    <dgm:cxn modelId="{5AB8CA7A-F1BB-4CBA-9162-97743633319B}" type="presParOf" srcId="{25623748-2B66-4D9A-A7B1-6A5E8C8D8BFF}" destId="{50BD76BA-5DD1-447E-AB3D-2967483D7273}" srcOrd="2" destOrd="0" presId="urn:microsoft.com/office/officeart/2018/5/layout/IconCircleLabelList"/>
    <dgm:cxn modelId="{AE102070-7E7D-4BBE-ADFD-6DF42D380321}" type="presParOf" srcId="{25623748-2B66-4D9A-A7B1-6A5E8C8D8BFF}" destId="{4B70F08D-2B1F-4EAE-ABA0-E94693283B10}" srcOrd="3" destOrd="0" presId="urn:microsoft.com/office/officeart/2018/5/layout/IconCircleLabelList"/>
    <dgm:cxn modelId="{A3BCE31E-61A4-4A96-8780-38823F8384AE}" type="presParOf" srcId="{67B39682-263E-4960-9E23-BBB614DCF1DC}" destId="{48111667-41DA-41CE-B1E5-BE76BD3776FD}" srcOrd="1" destOrd="0" presId="urn:microsoft.com/office/officeart/2018/5/layout/IconCircleLabelList"/>
    <dgm:cxn modelId="{514F4F72-0B92-4F3E-9B81-8C5B252B9DB3}" type="presParOf" srcId="{67B39682-263E-4960-9E23-BBB614DCF1DC}" destId="{E284DC92-328D-4C1F-81C2-E50AC607AF9E}" srcOrd="2" destOrd="0" presId="urn:microsoft.com/office/officeart/2018/5/layout/IconCircleLabelList"/>
    <dgm:cxn modelId="{E00A7A4A-8BF6-4AB0-9975-FCD3CCCD3E91}" type="presParOf" srcId="{E284DC92-328D-4C1F-81C2-E50AC607AF9E}" destId="{84723479-ACC4-499D-863B-AF32CA9F4749}" srcOrd="0" destOrd="0" presId="urn:microsoft.com/office/officeart/2018/5/layout/IconCircleLabelList"/>
    <dgm:cxn modelId="{813521BC-6C16-4FCD-BC3D-481DB4AF8116}" type="presParOf" srcId="{E284DC92-328D-4C1F-81C2-E50AC607AF9E}" destId="{C75CAF79-16CA-4CD6-B922-AD6E1F65C379}" srcOrd="1" destOrd="0" presId="urn:microsoft.com/office/officeart/2018/5/layout/IconCircleLabelList"/>
    <dgm:cxn modelId="{B1BE7DFB-C45D-4067-A2B4-DE6253C18141}" type="presParOf" srcId="{E284DC92-328D-4C1F-81C2-E50AC607AF9E}" destId="{CEADE2ED-BB7C-40BF-A613-8D562AC8136E}" srcOrd="2" destOrd="0" presId="urn:microsoft.com/office/officeart/2018/5/layout/IconCircleLabelList"/>
    <dgm:cxn modelId="{47CC149C-9A1F-4171-A148-B89038612141}" type="presParOf" srcId="{E284DC92-328D-4C1F-81C2-E50AC607AF9E}" destId="{70860655-0569-403F-9E28-D8688916AA91}" srcOrd="3" destOrd="0" presId="urn:microsoft.com/office/officeart/2018/5/layout/IconCircleLabelList"/>
    <dgm:cxn modelId="{66825098-5B58-455A-8CDA-85BAC2025F06}" type="presParOf" srcId="{67B39682-263E-4960-9E23-BBB614DCF1DC}" destId="{BEE46143-DA23-4517-9940-1F39F0479E1A}" srcOrd="3" destOrd="0" presId="urn:microsoft.com/office/officeart/2018/5/layout/IconCircleLabelList"/>
    <dgm:cxn modelId="{F224FDD5-F0E8-4667-A681-6D066AE43D0E}" type="presParOf" srcId="{67B39682-263E-4960-9E23-BBB614DCF1DC}" destId="{1E0B0A97-7815-493D-A9AE-028A343F9457}" srcOrd="4" destOrd="0" presId="urn:microsoft.com/office/officeart/2018/5/layout/IconCircleLabelList"/>
    <dgm:cxn modelId="{AC3255F0-21B4-4BF1-B22E-6405CC57BAD1}" type="presParOf" srcId="{1E0B0A97-7815-493D-A9AE-028A343F9457}" destId="{A68090E4-C8D8-4BDC-B4A6-71680D616263}" srcOrd="0" destOrd="0" presId="urn:microsoft.com/office/officeart/2018/5/layout/IconCircleLabelList"/>
    <dgm:cxn modelId="{9DA2FA37-EB96-4E13-A67A-62998E30313C}" type="presParOf" srcId="{1E0B0A97-7815-493D-A9AE-028A343F9457}" destId="{8903355C-E1C3-4856-BDA5-EB4FA10F7805}" srcOrd="1" destOrd="0" presId="urn:microsoft.com/office/officeart/2018/5/layout/IconCircleLabelList"/>
    <dgm:cxn modelId="{3EDF2ABE-0E39-4BA0-BD80-D701D6140D42}" type="presParOf" srcId="{1E0B0A97-7815-493D-A9AE-028A343F9457}" destId="{AAFDDCD9-2288-4D00-967F-E4CED75C39F0}" srcOrd="2" destOrd="0" presId="urn:microsoft.com/office/officeart/2018/5/layout/IconCircleLabelList"/>
    <dgm:cxn modelId="{96DD1727-373E-42B6-B582-61D8C88D89D4}" type="presParOf" srcId="{1E0B0A97-7815-493D-A9AE-028A343F9457}" destId="{91C342F2-4B5D-4E40-B065-08E15B132B3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7DED-1150-4696-8DF8-037B62E2A83A}">
      <dsp:nvSpPr>
        <dsp:cNvPr id="0" name=""/>
        <dsp:cNvSpPr/>
      </dsp:nvSpPr>
      <dsp:spPr>
        <a:xfrm>
          <a:off x="0" y="3843"/>
          <a:ext cx="10363200" cy="47394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C29EF206-1A5D-4A31-8B1B-D117205D4261}">
      <dsp:nvSpPr>
        <dsp:cNvPr id="0" name=""/>
        <dsp:cNvSpPr/>
      </dsp:nvSpPr>
      <dsp:spPr>
        <a:xfrm>
          <a:off x="143367" y="110480"/>
          <a:ext cx="260922" cy="26066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6951BD99-1B17-47C7-B5FC-1B0B3D6E23E8}">
      <dsp:nvSpPr>
        <dsp:cNvPr id="0" name=""/>
        <dsp:cNvSpPr/>
      </dsp:nvSpPr>
      <dsp:spPr>
        <a:xfrm>
          <a:off x="547657" y="3843"/>
          <a:ext cx="9798954" cy="50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294" tIns="53294" rIns="53294" bIns="53294" numCol="1" spcCol="1270" anchor="ctr" anchorCtr="0">
          <a:noAutofit/>
        </a:bodyPr>
        <a:lstStyle/>
        <a:p>
          <a:pPr marL="0" lvl="0" indent="0" algn="l" defTabSz="1333500">
            <a:lnSpc>
              <a:spcPct val="100000"/>
            </a:lnSpc>
            <a:spcBef>
              <a:spcPct val="0"/>
            </a:spcBef>
            <a:spcAft>
              <a:spcPct val="35000"/>
            </a:spcAft>
            <a:buNone/>
          </a:pPr>
          <a:r>
            <a:rPr lang="en-US" sz="3000" kern="1200" dirty="0"/>
            <a:t>Budget Report</a:t>
          </a:r>
        </a:p>
      </dsp:txBody>
      <dsp:txXfrm>
        <a:off x="547657" y="3843"/>
        <a:ext cx="9798954" cy="503563"/>
      </dsp:txXfrm>
    </dsp:sp>
    <dsp:sp modelId="{E94841EC-91E4-4AFC-AAE4-1472DED03F16}">
      <dsp:nvSpPr>
        <dsp:cNvPr id="0" name=""/>
        <dsp:cNvSpPr/>
      </dsp:nvSpPr>
      <dsp:spPr>
        <a:xfrm>
          <a:off x="0" y="633297"/>
          <a:ext cx="10363200" cy="473942"/>
        </a:xfrm>
        <a:prstGeom prst="roundRect">
          <a:avLst>
            <a:gd name="adj" fmla="val 10000"/>
          </a:avLst>
        </a:prstGeom>
        <a:solidFill>
          <a:schemeClr val="accent2">
            <a:hueOff val="-590236"/>
            <a:satOff val="-5383"/>
            <a:lumOff val="-98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04948380-6D00-4798-A19B-BF73D30D921C}">
      <dsp:nvSpPr>
        <dsp:cNvPr id="0" name=""/>
        <dsp:cNvSpPr/>
      </dsp:nvSpPr>
      <dsp:spPr>
        <a:xfrm>
          <a:off x="143367" y="739934"/>
          <a:ext cx="260922" cy="26066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B9A06798-6945-4FA2-A136-8971573CF0D6}">
      <dsp:nvSpPr>
        <dsp:cNvPr id="0" name=""/>
        <dsp:cNvSpPr/>
      </dsp:nvSpPr>
      <dsp:spPr>
        <a:xfrm>
          <a:off x="547657" y="633297"/>
          <a:ext cx="9798954" cy="50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294" tIns="53294" rIns="53294" bIns="53294" numCol="1" spcCol="1270" anchor="ctr" anchorCtr="0">
          <a:noAutofit/>
        </a:bodyPr>
        <a:lstStyle/>
        <a:p>
          <a:pPr marL="0" lvl="0" indent="0" algn="l" defTabSz="1333500">
            <a:lnSpc>
              <a:spcPct val="100000"/>
            </a:lnSpc>
            <a:spcBef>
              <a:spcPct val="0"/>
            </a:spcBef>
            <a:spcAft>
              <a:spcPct val="35000"/>
            </a:spcAft>
            <a:buNone/>
          </a:pPr>
          <a:r>
            <a:rPr lang="en-US" sz="3000" kern="1200" baseline="0" dirty="0"/>
            <a:t>Bylaw Modification</a:t>
          </a:r>
          <a:endParaRPr lang="en-US" sz="3000" kern="1200" dirty="0"/>
        </a:p>
      </dsp:txBody>
      <dsp:txXfrm>
        <a:off x="547657" y="633297"/>
        <a:ext cx="9798954" cy="503563"/>
      </dsp:txXfrm>
    </dsp:sp>
    <dsp:sp modelId="{E0B9356B-A327-4EBA-AF44-2B97EDA40C14}">
      <dsp:nvSpPr>
        <dsp:cNvPr id="0" name=""/>
        <dsp:cNvSpPr/>
      </dsp:nvSpPr>
      <dsp:spPr>
        <a:xfrm>
          <a:off x="0" y="1262751"/>
          <a:ext cx="10363200" cy="473942"/>
        </a:xfrm>
        <a:prstGeom prst="roundRect">
          <a:avLst>
            <a:gd name="adj" fmla="val 10000"/>
          </a:avLst>
        </a:prstGeom>
        <a:solidFill>
          <a:schemeClr val="accent2">
            <a:hueOff val="-1180472"/>
            <a:satOff val="-10766"/>
            <a:lumOff val="-1961"/>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263F7F9F-16B2-4FDD-851A-6464D9E5CAA9}">
      <dsp:nvSpPr>
        <dsp:cNvPr id="0" name=""/>
        <dsp:cNvSpPr/>
      </dsp:nvSpPr>
      <dsp:spPr>
        <a:xfrm>
          <a:off x="143367" y="1369388"/>
          <a:ext cx="260922" cy="260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728E66BC-AACA-47F3-8340-A6FBBDB40C4F}">
      <dsp:nvSpPr>
        <dsp:cNvPr id="0" name=""/>
        <dsp:cNvSpPr/>
      </dsp:nvSpPr>
      <dsp:spPr>
        <a:xfrm>
          <a:off x="547657" y="1262751"/>
          <a:ext cx="9798954" cy="50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294" tIns="53294" rIns="53294" bIns="53294" numCol="1" spcCol="1270" anchor="ctr" anchorCtr="0">
          <a:noAutofit/>
        </a:bodyPr>
        <a:lstStyle/>
        <a:p>
          <a:pPr marL="0" lvl="0" indent="0" algn="l" defTabSz="1333500">
            <a:lnSpc>
              <a:spcPct val="100000"/>
            </a:lnSpc>
            <a:spcBef>
              <a:spcPct val="0"/>
            </a:spcBef>
            <a:spcAft>
              <a:spcPct val="35000"/>
            </a:spcAft>
            <a:buNone/>
          </a:pPr>
          <a:r>
            <a:rPr lang="en-US" sz="3000" kern="1200" dirty="0"/>
            <a:t>Executive Board Business</a:t>
          </a:r>
        </a:p>
      </dsp:txBody>
      <dsp:txXfrm>
        <a:off x="547657" y="1262751"/>
        <a:ext cx="9798954" cy="503563"/>
      </dsp:txXfrm>
    </dsp:sp>
    <dsp:sp modelId="{5394E358-92D4-4E9C-9F16-D92E9831AE27}">
      <dsp:nvSpPr>
        <dsp:cNvPr id="0" name=""/>
        <dsp:cNvSpPr/>
      </dsp:nvSpPr>
      <dsp:spPr>
        <a:xfrm>
          <a:off x="0" y="1892206"/>
          <a:ext cx="10363200" cy="473942"/>
        </a:xfrm>
        <a:prstGeom prst="roundRect">
          <a:avLst>
            <a:gd name="adj" fmla="val 10000"/>
          </a:avLst>
        </a:prstGeom>
        <a:solidFill>
          <a:schemeClr val="accent2">
            <a:hueOff val="-1770708"/>
            <a:satOff val="-16148"/>
            <a:lumOff val="-2941"/>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7E04F799-90B4-4A18-AB27-BA21FB1C89F9}">
      <dsp:nvSpPr>
        <dsp:cNvPr id="0" name=""/>
        <dsp:cNvSpPr/>
      </dsp:nvSpPr>
      <dsp:spPr>
        <a:xfrm>
          <a:off x="143367" y="1998843"/>
          <a:ext cx="260922" cy="2606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330ED4F3-A906-42CF-93CE-A3FF30540379}">
      <dsp:nvSpPr>
        <dsp:cNvPr id="0" name=""/>
        <dsp:cNvSpPr/>
      </dsp:nvSpPr>
      <dsp:spPr>
        <a:xfrm>
          <a:off x="547657" y="1892206"/>
          <a:ext cx="9798954" cy="50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294" tIns="53294" rIns="53294" bIns="53294" numCol="1" spcCol="1270" anchor="ctr" anchorCtr="0">
          <a:noAutofit/>
        </a:bodyPr>
        <a:lstStyle/>
        <a:p>
          <a:pPr marL="0" lvl="0" indent="0" algn="l" defTabSz="1333500">
            <a:lnSpc>
              <a:spcPct val="100000"/>
            </a:lnSpc>
            <a:spcBef>
              <a:spcPct val="0"/>
            </a:spcBef>
            <a:spcAft>
              <a:spcPct val="35000"/>
            </a:spcAft>
            <a:buNone/>
          </a:pPr>
          <a:r>
            <a:rPr lang="en-US" sz="3000" kern="1200" baseline="0" dirty="0"/>
            <a:t>Committee Reports</a:t>
          </a:r>
          <a:endParaRPr lang="en-US" sz="3000" kern="1200" dirty="0"/>
        </a:p>
      </dsp:txBody>
      <dsp:txXfrm>
        <a:off x="547657" y="1892206"/>
        <a:ext cx="9798954" cy="503563"/>
      </dsp:txXfrm>
    </dsp:sp>
    <dsp:sp modelId="{9026970A-4763-4CFE-8541-97729FE00BE2}">
      <dsp:nvSpPr>
        <dsp:cNvPr id="0" name=""/>
        <dsp:cNvSpPr/>
      </dsp:nvSpPr>
      <dsp:spPr>
        <a:xfrm>
          <a:off x="0" y="2521660"/>
          <a:ext cx="10363200" cy="473942"/>
        </a:xfrm>
        <a:prstGeom prst="roundRect">
          <a:avLst>
            <a:gd name="adj" fmla="val 10000"/>
          </a:avLst>
        </a:prstGeom>
        <a:solidFill>
          <a:schemeClr val="accent2">
            <a:hueOff val="-2360944"/>
            <a:satOff val="-21531"/>
            <a:lumOff val="-3922"/>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AE54777A-8FC1-48B3-908D-B918D044EFF0}">
      <dsp:nvSpPr>
        <dsp:cNvPr id="0" name=""/>
        <dsp:cNvSpPr/>
      </dsp:nvSpPr>
      <dsp:spPr>
        <a:xfrm>
          <a:off x="143367" y="2628297"/>
          <a:ext cx="260922" cy="2606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E480BF8F-E264-4B01-B344-7104D691A126}">
      <dsp:nvSpPr>
        <dsp:cNvPr id="0" name=""/>
        <dsp:cNvSpPr/>
      </dsp:nvSpPr>
      <dsp:spPr>
        <a:xfrm>
          <a:off x="547657" y="2521660"/>
          <a:ext cx="9798954" cy="50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294" tIns="53294" rIns="53294" bIns="53294" numCol="1" spcCol="1270" anchor="ctr" anchorCtr="0">
          <a:noAutofit/>
        </a:bodyPr>
        <a:lstStyle/>
        <a:p>
          <a:pPr marL="0" lvl="0" indent="0" algn="l" defTabSz="1333500">
            <a:lnSpc>
              <a:spcPct val="100000"/>
            </a:lnSpc>
            <a:spcBef>
              <a:spcPct val="0"/>
            </a:spcBef>
            <a:spcAft>
              <a:spcPct val="35000"/>
            </a:spcAft>
            <a:buNone/>
          </a:pPr>
          <a:r>
            <a:rPr lang="en-US" sz="3000" kern="1200" baseline="0" dirty="0"/>
            <a:t>Member Recognition</a:t>
          </a:r>
          <a:endParaRPr lang="en-US" sz="3000" kern="1200" dirty="0"/>
        </a:p>
      </dsp:txBody>
      <dsp:txXfrm>
        <a:off x="547657" y="2521660"/>
        <a:ext cx="9798954" cy="503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ECCF3-C420-4C11-BEC1-B8B8B04AE927}">
      <dsp:nvSpPr>
        <dsp:cNvPr id="0" name=""/>
        <dsp:cNvSpPr/>
      </dsp:nvSpPr>
      <dsp:spPr>
        <a:xfrm>
          <a:off x="1207586" y="333780"/>
          <a:ext cx="760957" cy="760957"/>
        </a:xfrm>
        <a:prstGeom prst="rect">
          <a:avLst/>
        </a:prstGeom>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6D7B5E64-0FC5-4326-8724-8C4682DEFCA8}">
      <dsp:nvSpPr>
        <dsp:cNvPr id="0" name=""/>
        <dsp:cNvSpPr/>
      </dsp:nvSpPr>
      <dsp:spPr>
        <a:xfrm>
          <a:off x="103387" y="1468138"/>
          <a:ext cx="2969355" cy="122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pPr>
          <a:r>
            <a:rPr lang="en-US" sz="3000" kern="1200" dirty="0"/>
            <a:t>Focus on the most restorable reaches of the stream</a:t>
          </a:r>
        </a:p>
      </dsp:txBody>
      <dsp:txXfrm>
        <a:off x="103387" y="1468138"/>
        <a:ext cx="2969355" cy="1227148"/>
      </dsp:txXfrm>
    </dsp:sp>
    <dsp:sp modelId="{090F32CE-BB98-48D4-951B-591DD96D601C}">
      <dsp:nvSpPr>
        <dsp:cNvPr id="0" name=""/>
        <dsp:cNvSpPr/>
      </dsp:nvSpPr>
      <dsp:spPr>
        <a:xfrm>
          <a:off x="4363968" y="325398"/>
          <a:ext cx="760957" cy="760957"/>
        </a:xfrm>
        <a:prstGeom prst="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4641D580-D9B9-4C87-A9AF-14B4E8BC7B19}">
      <dsp:nvSpPr>
        <dsp:cNvPr id="0" name=""/>
        <dsp:cNvSpPr/>
      </dsp:nvSpPr>
      <dsp:spPr>
        <a:xfrm>
          <a:off x="3368670" y="1443099"/>
          <a:ext cx="2751552" cy="126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pPr>
          <a:r>
            <a:rPr lang="en-US" sz="3000" kern="1200" dirty="0"/>
            <a:t>Have Confidence in the success of restoration</a:t>
          </a:r>
        </a:p>
      </dsp:txBody>
      <dsp:txXfrm>
        <a:off x="3368670" y="1443099"/>
        <a:ext cx="2751552" cy="1260569"/>
      </dsp:txXfrm>
    </dsp:sp>
    <dsp:sp modelId="{8E07B579-0266-48A7-8B0D-51D82CB208D7}">
      <dsp:nvSpPr>
        <dsp:cNvPr id="0" name=""/>
        <dsp:cNvSpPr/>
      </dsp:nvSpPr>
      <dsp:spPr>
        <a:xfrm>
          <a:off x="7957503" y="328208"/>
          <a:ext cx="760957" cy="760957"/>
        </a:xfrm>
        <a:prstGeom prst="rect">
          <a:avLst/>
        </a:prstGeom>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941D6F3C-AEB5-48BA-95A7-5FDC70F59A64}">
      <dsp:nvSpPr>
        <dsp:cNvPr id="0" name=""/>
        <dsp:cNvSpPr/>
      </dsp:nvSpPr>
      <dsp:spPr>
        <a:xfrm>
          <a:off x="6416151" y="1451912"/>
          <a:ext cx="3843661" cy="1248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pPr>
          <a:r>
            <a:rPr lang="en-US" sz="3000" kern="1200" dirty="0"/>
            <a:t>Result in measurable performance and environmental outcomes</a:t>
          </a:r>
        </a:p>
      </dsp:txBody>
      <dsp:txXfrm>
        <a:off x="6416151" y="1451912"/>
        <a:ext cx="3843661" cy="1248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5EDFF-D17C-4BE7-A420-7F57B53B0590}">
      <dsp:nvSpPr>
        <dsp:cNvPr id="0" name=""/>
        <dsp:cNvSpPr/>
      </dsp:nvSpPr>
      <dsp:spPr>
        <a:xfrm>
          <a:off x="0" y="0"/>
          <a:ext cx="8585981" cy="916458"/>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t>Preliminary NARP workplan – tool to plan &amp; budget for multiyear development &amp; completion of DRWW NARP</a:t>
          </a:r>
          <a:endParaRPr lang="en-US" sz="2500" b="1" kern="1200" dirty="0"/>
        </a:p>
      </dsp:txBody>
      <dsp:txXfrm>
        <a:off x="26842" y="26842"/>
        <a:ext cx="7519610" cy="862774"/>
      </dsp:txXfrm>
    </dsp:sp>
    <dsp:sp modelId="{CA34950B-44B2-49DC-A64B-A46A31CDC37D}">
      <dsp:nvSpPr>
        <dsp:cNvPr id="0" name=""/>
        <dsp:cNvSpPr/>
      </dsp:nvSpPr>
      <dsp:spPr>
        <a:xfrm>
          <a:off x="719075" y="1083087"/>
          <a:ext cx="8585981" cy="916458"/>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t>Request for statement of interest &amp; consultant selection</a:t>
          </a:r>
          <a:endParaRPr lang="en-US" sz="2500" b="1" kern="1200" dirty="0"/>
        </a:p>
      </dsp:txBody>
      <dsp:txXfrm>
        <a:off x="745917" y="1109929"/>
        <a:ext cx="7217523" cy="862774"/>
      </dsp:txXfrm>
    </dsp:sp>
    <dsp:sp modelId="{CBFEF0E7-B862-4C91-B981-3DA6C38319F5}">
      <dsp:nvSpPr>
        <dsp:cNvPr id="0" name=""/>
        <dsp:cNvSpPr/>
      </dsp:nvSpPr>
      <dsp:spPr>
        <a:xfrm>
          <a:off x="1427419" y="2166175"/>
          <a:ext cx="8585981" cy="916458"/>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t>Tentative preliminary NARP workplan completion by June 30, 2019</a:t>
          </a:r>
          <a:endParaRPr lang="en-US" sz="2500" b="1" kern="1200" dirty="0"/>
        </a:p>
      </dsp:txBody>
      <dsp:txXfrm>
        <a:off x="1454261" y="2193017"/>
        <a:ext cx="7228255" cy="862774"/>
      </dsp:txXfrm>
    </dsp:sp>
    <dsp:sp modelId="{51521BA0-5CF9-4FE4-A3C0-0D2D33DF01D2}">
      <dsp:nvSpPr>
        <dsp:cNvPr id="0" name=""/>
        <dsp:cNvSpPr/>
      </dsp:nvSpPr>
      <dsp:spPr>
        <a:xfrm>
          <a:off x="2146495" y="3249263"/>
          <a:ext cx="8585981" cy="916458"/>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t>NARP completion by December 31, 2023</a:t>
          </a:r>
          <a:endParaRPr lang="en-US" sz="2500" kern="1200" dirty="0">
            <a:latin typeface="Tw Cen MT (Body)"/>
          </a:endParaRPr>
        </a:p>
      </dsp:txBody>
      <dsp:txXfrm>
        <a:off x="2173337" y="3276105"/>
        <a:ext cx="7217523" cy="862774"/>
      </dsp:txXfrm>
    </dsp:sp>
    <dsp:sp modelId="{48EB5DB2-3EB2-435F-80F7-743F56F74697}">
      <dsp:nvSpPr>
        <dsp:cNvPr id="0" name=""/>
        <dsp:cNvSpPr/>
      </dsp:nvSpPr>
      <dsp:spPr>
        <a:xfrm>
          <a:off x="7990283" y="701924"/>
          <a:ext cx="595698" cy="59569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124315" y="701924"/>
        <a:ext cx="327634" cy="448263"/>
      </dsp:txXfrm>
    </dsp:sp>
    <dsp:sp modelId="{0E19D490-771B-40D2-96D7-1A6CFCD2484A}">
      <dsp:nvSpPr>
        <dsp:cNvPr id="0" name=""/>
        <dsp:cNvSpPr/>
      </dsp:nvSpPr>
      <dsp:spPr>
        <a:xfrm>
          <a:off x="8709359" y="1785011"/>
          <a:ext cx="595698" cy="59569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843391" y="1785011"/>
        <a:ext cx="327634" cy="448263"/>
      </dsp:txXfrm>
    </dsp:sp>
    <dsp:sp modelId="{C65EDC15-3904-4E22-AC2C-2E93D3AB697E}">
      <dsp:nvSpPr>
        <dsp:cNvPr id="0" name=""/>
        <dsp:cNvSpPr/>
      </dsp:nvSpPr>
      <dsp:spPr>
        <a:xfrm>
          <a:off x="9417702" y="2868099"/>
          <a:ext cx="595698" cy="59569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551734" y="2868099"/>
        <a:ext cx="327634" cy="448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E4702-6E61-447D-9DB4-9BAE32C39EA3}">
      <dsp:nvSpPr>
        <dsp:cNvPr id="0" name=""/>
        <dsp:cNvSpPr/>
      </dsp:nvSpPr>
      <dsp:spPr>
        <a:xfrm>
          <a:off x="0" y="369"/>
          <a:ext cx="10363200" cy="865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2C239-E684-42E3-AD80-C9A2F3D18285}">
      <dsp:nvSpPr>
        <dsp:cNvPr id="0" name=""/>
        <dsp:cNvSpPr/>
      </dsp:nvSpPr>
      <dsp:spPr>
        <a:xfrm>
          <a:off x="261734" y="195047"/>
          <a:ext cx="475880" cy="475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0100C6-6F16-48C7-9624-B45BD7E9BEE4}">
      <dsp:nvSpPr>
        <dsp:cNvPr id="0" name=""/>
        <dsp:cNvSpPr/>
      </dsp:nvSpPr>
      <dsp:spPr>
        <a:xfrm>
          <a:off x="999348" y="369"/>
          <a:ext cx="9363851" cy="86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71" tIns="91571" rIns="91571" bIns="91571" numCol="1" spcCol="1270" anchor="ctr" anchorCtr="0">
          <a:noAutofit/>
        </a:bodyPr>
        <a:lstStyle/>
        <a:p>
          <a:pPr marL="0" lvl="0" indent="0" algn="l" defTabSz="1333500">
            <a:lnSpc>
              <a:spcPct val="90000"/>
            </a:lnSpc>
            <a:spcBef>
              <a:spcPct val="0"/>
            </a:spcBef>
            <a:spcAft>
              <a:spcPct val="35000"/>
            </a:spcAft>
            <a:buNone/>
          </a:pPr>
          <a:r>
            <a:rPr lang="en-US" sz="3000" b="1" kern="1200" baseline="0" dirty="0"/>
            <a:t>Recap </a:t>
          </a:r>
          <a:r>
            <a:rPr lang="en-US" sz="3000" b="1" kern="1200" baseline="0"/>
            <a:t>of Activities</a:t>
          </a:r>
          <a:endParaRPr lang="en-US" sz="3000" b="1" kern="1200" dirty="0"/>
        </a:p>
      </dsp:txBody>
      <dsp:txXfrm>
        <a:off x="999348" y="369"/>
        <a:ext cx="9363851" cy="865236"/>
      </dsp:txXfrm>
    </dsp:sp>
    <dsp:sp modelId="{A11DAD1A-DD0E-4A29-BE75-2CFA73E724A2}">
      <dsp:nvSpPr>
        <dsp:cNvPr id="0" name=""/>
        <dsp:cNvSpPr/>
      </dsp:nvSpPr>
      <dsp:spPr>
        <a:xfrm>
          <a:off x="0" y="1081915"/>
          <a:ext cx="10363200" cy="865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71ACF-12F9-4422-80AC-4140BEADDD2E}">
      <dsp:nvSpPr>
        <dsp:cNvPr id="0" name=""/>
        <dsp:cNvSpPr/>
      </dsp:nvSpPr>
      <dsp:spPr>
        <a:xfrm>
          <a:off x="261734" y="1276593"/>
          <a:ext cx="475880" cy="475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7FBCD2-D819-4066-A0F5-93C6D1EBAAA6}">
      <dsp:nvSpPr>
        <dsp:cNvPr id="0" name=""/>
        <dsp:cNvSpPr/>
      </dsp:nvSpPr>
      <dsp:spPr>
        <a:xfrm>
          <a:off x="999348" y="1081915"/>
          <a:ext cx="9363851" cy="86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71" tIns="91571" rIns="91571" bIns="91571" numCol="1" spcCol="1270" anchor="ctr" anchorCtr="0">
          <a:noAutofit/>
        </a:bodyPr>
        <a:lstStyle/>
        <a:p>
          <a:pPr marL="0" lvl="0" indent="0" algn="l" defTabSz="1333500">
            <a:lnSpc>
              <a:spcPct val="90000"/>
            </a:lnSpc>
            <a:spcBef>
              <a:spcPct val="0"/>
            </a:spcBef>
            <a:spcAft>
              <a:spcPct val="35000"/>
            </a:spcAft>
            <a:buNone/>
          </a:pPr>
          <a:r>
            <a:rPr lang="en-US" sz="3000" b="1" kern="1200" baseline="0" dirty="0"/>
            <a:t>Results</a:t>
          </a:r>
          <a:endParaRPr lang="en-US" sz="3000" b="1" kern="1200" dirty="0"/>
        </a:p>
      </dsp:txBody>
      <dsp:txXfrm>
        <a:off x="999348" y="1081915"/>
        <a:ext cx="9363851" cy="865236"/>
      </dsp:txXfrm>
    </dsp:sp>
    <dsp:sp modelId="{F7248DA8-B378-448A-AFFE-C004A85E59F9}">
      <dsp:nvSpPr>
        <dsp:cNvPr id="0" name=""/>
        <dsp:cNvSpPr/>
      </dsp:nvSpPr>
      <dsp:spPr>
        <a:xfrm>
          <a:off x="0" y="2163460"/>
          <a:ext cx="10363200" cy="865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59140-C4E4-4001-AED6-731FC9DFCDA3}">
      <dsp:nvSpPr>
        <dsp:cNvPr id="0" name=""/>
        <dsp:cNvSpPr/>
      </dsp:nvSpPr>
      <dsp:spPr>
        <a:xfrm>
          <a:off x="261734" y="2358139"/>
          <a:ext cx="475880" cy="475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B58015-33DA-4C9F-9676-43F17726F030}">
      <dsp:nvSpPr>
        <dsp:cNvPr id="0" name=""/>
        <dsp:cNvSpPr/>
      </dsp:nvSpPr>
      <dsp:spPr>
        <a:xfrm>
          <a:off x="999348" y="2163460"/>
          <a:ext cx="9363851" cy="86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571" tIns="91571" rIns="91571" bIns="91571" numCol="1" spcCol="1270" anchor="ctr" anchorCtr="0">
          <a:noAutofit/>
        </a:bodyPr>
        <a:lstStyle/>
        <a:p>
          <a:pPr marL="0" lvl="0" indent="0" algn="l" defTabSz="1333500">
            <a:lnSpc>
              <a:spcPct val="90000"/>
            </a:lnSpc>
            <a:spcBef>
              <a:spcPct val="0"/>
            </a:spcBef>
            <a:spcAft>
              <a:spcPct val="35000"/>
            </a:spcAft>
            <a:buNone/>
          </a:pPr>
          <a:r>
            <a:rPr lang="en-US" sz="3000" b="1" kern="1200" baseline="0" dirty="0"/>
            <a:t>Next steps</a:t>
          </a:r>
          <a:endParaRPr lang="en-US" sz="3000" b="1" kern="1200" dirty="0"/>
        </a:p>
      </dsp:txBody>
      <dsp:txXfrm>
        <a:off x="999348" y="2163460"/>
        <a:ext cx="9363851" cy="865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E63FC-2F7B-410A-942A-0071B62C108C}">
      <dsp:nvSpPr>
        <dsp:cNvPr id="0" name=""/>
        <dsp:cNvSpPr/>
      </dsp:nvSpPr>
      <dsp:spPr>
        <a:xfrm>
          <a:off x="1841128" y="830109"/>
          <a:ext cx="715869" cy="7158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3F386B-DFE9-4ABB-A236-F41A6E2438E2}">
      <dsp:nvSpPr>
        <dsp:cNvPr id="0" name=""/>
        <dsp:cNvSpPr/>
      </dsp:nvSpPr>
      <dsp:spPr>
        <a:xfrm>
          <a:off x="689700" y="1941023"/>
          <a:ext cx="3018724" cy="76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4</a:t>
          </a:r>
          <a:r>
            <a:rPr lang="en-US" sz="2500" kern="1200" baseline="30000" dirty="0"/>
            <a:t>th</a:t>
          </a:r>
          <a:r>
            <a:rPr lang="en-US" sz="2500" kern="1200" dirty="0"/>
            <a:t> year of data collection (2015-2018)</a:t>
          </a:r>
        </a:p>
      </dsp:txBody>
      <dsp:txXfrm>
        <a:off x="689700" y="1941023"/>
        <a:ext cx="3018724" cy="766109"/>
      </dsp:txXfrm>
    </dsp:sp>
    <dsp:sp modelId="{C5624069-81BC-4285-9248-88647C1CF43B}">
      <dsp:nvSpPr>
        <dsp:cNvPr id="0" name=""/>
        <dsp:cNvSpPr/>
      </dsp:nvSpPr>
      <dsp:spPr>
        <a:xfrm>
          <a:off x="4748113" y="808257"/>
          <a:ext cx="715869" cy="7158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A25484-CDFB-4A00-8556-0660E518038B}">
      <dsp:nvSpPr>
        <dsp:cNvPr id="0" name=""/>
        <dsp:cNvSpPr/>
      </dsp:nvSpPr>
      <dsp:spPr>
        <a:xfrm>
          <a:off x="3986818" y="1875467"/>
          <a:ext cx="2238459" cy="85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Current program consists of 71 monitoring sites</a:t>
          </a:r>
        </a:p>
      </dsp:txBody>
      <dsp:txXfrm>
        <a:off x="3986818" y="1875467"/>
        <a:ext cx="2238459" cy="853518"/>
      </dsp:txXfrm>
    </dsp:sp>
    <dsp:sp modelId="{A9F32511-38CB-4B1D-963B-73A0147E4645}">
      <dsp:nvSpPr>
        <dsp:cNvPr id="0" name=""/>
        <dsp:cNvSpPr/>
      </dsp:nvSpPr>
      <dsp:spPr>
        <a:xfrm>
          <a:off x="8645050" y="808257"/>
          <a:ext cx="715869" cy="71586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7BCEB2-FE82-4862-9145-46109E28E269}">
      <dsp:nvSpPr>
        <dsp:cNvPr id="0" name=""/>
        <dsp:cNvSpPr/>
      </dsp:nvSpPr>
      <dsp:spPr>
        <a:xfrm>
          <a:off x="6503671" y="1875467"/>
          <a:ext cx="4998627" cy="85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Added continuous monitoring with data </a:t>
          </a:r>
          <a:r>
            <a:rPr lang="en-US" sz="2500" kern="1200" dirty="0" err="1"/>
            <a:t>sondes</a:t>
          </a:r>
          <a:r>
            <a:rPr lang="en-US" sz="2500" kern="1200" dirty="0"/>
            <a:t> and benthic chlorophyll a analyses to program in 2017</a:t>
          </a:r>
        </a:p>
      </dsp:txBody>
      <dsp:txXfrm>
        <a:off x="6503671" y="1875467"/>
        <a:ext cx="4998627" cy="853518"/>
      </dsp:txXfrm>
    </dsp:sp>
    <dsp:sp modelId="{A6307DFA-1357-4EC2-A5F3-4E0CE78C10CB}">
      <dsp:nvSpPr>
        <dsp:cNvPr id="0" name=""/>
        <dsp:cNvSpPr/>
      </dsp:nvSpPr>
      <dsp:spPr>
        <a:xfrm>
          <a:off x="3741116" y="3126690"/>
          <a:ext cx="715869" cy="715869"/>
        </a:xfrm>
        <a:prstGeom prst="rect">
          <a:avLst/>
        </a:prstGeom>
        <a:blipFill rotWithShape="1">
          <a:blip xmlns:r="http://schemas.openxmlformats.org/officeDocument/2006/relationships" r:embed="rId7"/>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0713A4-5CB4-4B1E-98B3-028C7DF156D1}">
      <dsp:nvSpPr>
        <dsp:cNvPr id="0" name=""/>
        <dsp:cNvSpPr/>
      </dsp:nvSpPr>
      <dsp:spPr>
        <a:xfrm>
          <a:off x="1362251" y="4193900"/>
          <a:ext cx="5473599" cy="85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Added continuous monitoring with data </a:t>
          </a:r>
          <a:r>
            <a:rPr lang="en-US" sz="2500" kern="1200" dirty="0" err="1"/>
            <a:t>sondes</a:t>
          </a:r>
          <a:r>
            <a:rPr lang="en-US" sz="2500" kern="1200" dirty="0"/>
            <a:t> for chloride assessment and </a:t>
          </a:r>
          <a:r>
            <a:rPr lang="en-US" sz="2500" kern="1200" dirty="0" err="1"/>
            <a:t>sesontic</a:t>
          </a:r>
          <a:r>
            <a:rPr lang="en-US" sz="2500" kern="1200" dirty="0"/>
            <a:t> chlorophyll a analyses to program in 2018</a:t>
          </a:r>
        </a:p>
      </dsp:txBody>
      <dsp:txXfrm>
        <a:off x="1362251" y="4193900"/>
        <a:ext cx="5473599" cy="853518"/>
      </dsp:txXfrm>
    </dsp:sp>
    <dsp:sp modelId="{FFD06764-D7E3-4E28-994D-35DE49B62EED}">
      <dsp:nvSpPr>
        <dsp:cNvPr id="0" name=""/>
        <dsp:cNvSpPr/>
      </dsp:nvSpPr>
      <dsp:spPr>
        <a:xfrm>
          <a:off x="8614061" y="3126690"/>
          <a:ext cx="715869" cy="715869"/>
        </a:xfrm>
        <a:prstGeom prst="rect">
          <a:avLst/>
        </a:prstGeom>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1E952-04C8-4FF3-8C9A-6F5D4867D06B}">
      <dsp:nvSpPr>
        <dsp:cNvPr id="0" name=""/>
        <dsp:cNvSpPr/>
      </dsp:nvSpPr>
      <dsp:spPr>
        <a:xfrm>
          <a:off x="7114244" y="4193900"/>
          <a:ext cx="3715504" cy="85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DRWW conducted bioassessments – continued on next slide</a:t>
          </a:r>
        </a:p>
      </dsp:txBody>
      <dsp:txXfrm>
        <a:off x="7114244" y="4193900"/>
        <a:ext cx="3715504" cy="853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C68C0-878F-435E-9D4F-C84BE75C3E2D}">
      <dsp:nvSpPr>
        <dsp:cNvPr id="0" name=""/>
        <dsp:cNvSpPr/>
      </dsp:nvSpPr>
      <dsp:spPr>
        <a:xfrm>
          <a:off x="557324" y="65869"/>
          <a:ext cx="1612687" cy="1612687"/>
        </a:xfrm>
        <a:prstGeom prst="ellipse">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0044BFCE-0283-41FA-9A3B-6D2FBD7F07C5}">
      <dsp:nvSpPr>
        <dsp:cNvPr id="0" name=""/>
        <dsp:cNvSpPr/>
      </dsp:nvSpPr>
      <dsp:spPr>
        <a:xfrm>
          <a:off x="901011" y="409556"/>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4B70F08D-2B1F-4EAE-ABA0-E94693283B10}">
      <dsp:nvSpPr>
        <dsp:cNvPr id="0" name=""/>
        <dsp:cNvSpPr/>
      </dsp:nvSpPr>
      <dsp:spPr>
        <a:xfrm>
          <a:off x="41793" y="2180869"/>
          <a:ext cx="2643750" cy="78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baseline="0" dirty="0"/>
            <a:t>Finalize </a:t>
          </a:r>
          <a:r>
            <a:rPr lang="en-US" sz="3000" kern="1200" baseline="0" dirty="0" err="1"/>
            <a:t>ips</a:t>
          </a:r>
          <a:r>
            <a:rPr lang="en-US" sz="3000" kern="1200" baseline="0" dirty="0"/>
            <a:t> model </a:t>
          </a:r>
          <a:endParaRPr lang="en-US" sz="3000" kern="1200" dirty="0"/>
        </a:p>
      </dsp:txBody>
      <dsp:txXfrm>
        <a:off x="41793" y="2180869"/>
        <a:ext cx="2643750" cy="782328"/>
      </dsp:txXfrm>
    </dsp:sp>
    <dsp:sp modelId="{84723479-ACC4-499D-863B-AF32CA9F4749}">
      <dsp:nvSpPr>
        <dsp:cNvPr id="0" name=""/>
        <dsp:cNvSpPr/>
      </dsp:nvSpPr>
      <dsp:spPr>
        <a:xfrm>
          <a:off x="3663730" y="65869"/>
          <a:ext cx="1612687" cy="1612687"/>
        </a:xfrm>
        <a:prstGeom prst="ellipse">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C75CAF79-16CA-4CD6-B922-AD6E1F65C379}">
      <dsp:nvSpPr>
        <dsp:cNvPr id="0" name=""/>
        <dsp:cNvSpPr/>
      </dsp:nvSpPr>
      <dsp:spPr>
        <a:xfrm>
          <a:off x="4007418" y="409556"/>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70860655-0569-403F-9E28-D8688916AA91}">
      <dsp:nvSpPr>
        <dsp:cNvPr id="0" name=""/>
        <dsp:cNvSpPr/>
      </dsp:nvSpPr>
      <dsp:spPr>
        <a:xfrm>
          <a:off x="3148199" y="2180869"/>
          <a:ext cx="2643750" cy="78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baseline="0" dirty="0"/>
            <a:t>Develop </a:t>
          </a:r>
          <a:r>
            <a:rPr lang="en-US" sz="3000" kern="1200" baseline="0" dirty="0" err="1"/>
            <a:t>narp</a:t>
          </a:r>
          <a:endParaRPr lang="en-US" sz="3000" kern="1200" dirty="0"/>
        </a:p>
      </dsp:txBody>
      <dsp:txXfrm>
        <a:off x="3148199" y="2180869"/>
        <a:ext cx="2643750" cy="782328"/>
      </dsp:txXfrm>
    </dsp:sp>
    <dsp:sp modelId="{A68090E4-C8D8-4BDC-B4A6-71680D616263}">
      <dsp:nvSpPr>
        <dsp:cNvPr id="0" name=""/>
        <dsp:cNvSpPr/>
      </dsp:nvSpPr>
      <dsp:spPr>
        <a:xfrm>
          <a:off x="7481662" y="74005"/>
          <a:ext cx="1612687" cy="1612687"/>
        </a:xfrm>
        <a:prstGeom prst="ellipse">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8903355C-E1C3-4856-BDA5-EB4FA10F7805}">
      <dsp:nvSpPr>
        <dsp:cNvPr id="0" name=""/>
        <dsp:cNvSpPr/>
      </dsp:nvSpPr>
      <dsp:spPr>
        <a:xfrm>
          <a:off x="7825350" y="417692"/>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91C342F2-4B5D-4E40-B065-08E15B132B36}">
      <dsp:nvSpPr>
        <dsp:cNvPr id="0" name=""/>
        <dsp:cNvSpPr/>
      </dsp:nvSpPr>
      <dsp:spPr>
        <a:xfrm>
          <a:off x="6254605" y="2205277"/>
          <a:ext cx="4066801" cy="749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baseline="0" dirty="0"/>
            <a:t>Complete 4</a:t>
          </a:r>
          <a:r>
            <a:rPr lang="en-US" sz="3000" kern="1200" baseline="30000" dirty="0"/>
            <a:t>th</a:t>
          </a:r>
          <a:r>
            <a:rPr lang="en-US" sz="3000" kern="1200" baseline="0" dirty="0"/>
            <a:t> year of bioassessment monitoring</a:t>
          </a:r>
          <a:endParaRPr lang="en-US" sz="3000" kern="1200" dirty="0"/>
        </a:p>
      </dsp:txBody>
      <dsp:txXfrm>
        <a:off x="6254605" y="2205277"/>
        <a:ext cx="4066801" cy="7497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0D6F4BD7-9B51-4E0B-80DC-9412D683A09D}" type="datetimeFigureOut">
              <a:rPr lang="en-US" smtClean="0"/>
              <a:t>08/16/2018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AFA0C9D3-182E-4905-9AC2-D0D195F00DBC}" type="slidenum">
              <a:rPr lang="en-US" smtClean="0"/>
              <a:t>‹#›</a:t>
            </a:fld>
            <a:endParaRPr lang="en-US"/>
          </a:p>
        </p:txBody>
      </p:sp>
    </p:spTree>
    <p:extLst>
      <p:ext uri="{BB962C8B-B14F-4D97-AF65-F5344CB8AC3E}">
        <p14:creationId xmlns:p14="http://schemas.microsoft.com/office/powerpoint/2010/main" val="164099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DRWW General Membership meeting packet.</a:t>
            </a:r>
          </a:p>
        </p:txBody>
      </p:sp>
      <p:sp>
        <p:nvSpPr>
          <p:cNvPr id="4" name="Slide Number Placeholder 3"/>
          <p:cNvSpPr>
            <a:spLocks noGrp="1"/>
          </p:cNvSpPr>
          <p:nvPr>
            <p:ph type="sldNum" sz="quarter" idx="10"/>
          </p:nvPr>
        </p:nvSpPr>
        <p:spPr/>
        <p:txBody>
          <a:bodyPr/>
          <a:lstStyle/>
          <a:p>
            <a:fld id="{AFA0C9D3-182E-4905-9AC2-D0D195F00DBC}" type="slidenum">
              <a:rPr lang="en-US" smtClean="0"/>
              <a:t>3</a:t>
            </a:fld>
            <a:endParaRPr lang="en-US"/>
          </a:p>
        </p:txBody>
      </p:sp>
    </p:spTree>
    <p:extLst>
      <p:ext uri="{BB962C8B-B14F-4D97-AF65-F5344CB8AC3E}">
        <p14:creationId xmlns:p14="http://schemas.microsoft.com/office/powerpoint/2010/main" val="352960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DRWW General Membership meeting packet.</a:t>
            </a:r>
          </a:p>
        </p:txBody>
      </p:sp>
      <p:sp>
        <p:nvSpPr>
          <p:cNvPr id="4" name="Slide Number Placeholder 3"/>
          <p:cNvSpPr>
            <a:spLocks noGrp="1"/>
          </p:cNvSpPr>
          <p:nvPr>
            <p:ph type="sldNum" sz="quarter" idx="10"/>
          </p:nvPr>
        </p:nvSpPr>
        <p:spPr/>
        <p:txBody>
          <a:bodyPr/>
          <a:lstStyle/>
          <a:p>
            <a:fld id="{AFA0C9D3-182E-4905-9AC2-D0D195F00DBC}" type="slidenum">
              <a:rPr lang="en-US" smtClean="0"/>
              <a:t>4</a:t>
            </a:fld>
            <a:endParaRPr lang="en-US"/>
          </a:p>
        </p:txBody>
      </p:sp>
    </p:spTree>
    <p:extLst>
      <p:ext uri="{BB962C8B-B14F-4D97-AF65-F5344CB8AC3E}">
        <p14:creationId xmlns:p14="http://schemas.microsoft.com/office/powerpoint/2010/main" val="1206828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08/16/2018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08/16/2018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08/16/2018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hyperlink" Target="mailto:Badler@lakecountyil.go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C110-4C81-44C1-B150-D1BACB90F747}"/>
              </a:ext>
            </a:extLst>
          </p:cNvPr>
          <p:cNvSpPr>
            <a:spLocks noGrp="1"/>
          </p:cNvSpPr>
          <p:nvPr>
            <p:ph type="ctrTitle"/>
          </p:nvPr>
        </p:nvSpPr>
        <p:spPr>
          <a:xfrm>
            <a:off x="1751012" y="1300785"/>
            <a:ext cx="8689976" cy="2509213"/>
          </a:xfrm>
        </p:spPr>
        <p:txBody>
          <a:bodyPr>
            <a:noAutofit/>
          </a:bodyPr>
          <a:lstStyle/>
          <a:p>
            <a:r>
              <a:rPr lang="en-US" sz="6000" b="1"/>
              <a:t>Drww</a:t>
            </a:r>
            <a:br>
              <a:rPr lang="en-US" sz="6000" b="1"/>
            </a:br>
            <a:r>
              <a:rPr lang="en-US" sz="6000" b="1"/>
              <a:t> general membership meeting</a:t>
            </a:r>
            <a:endParaRPr lang="en-US" sz="6000" dirty="0"/>
          </a:p>
        </p:txBody>
      </p:sp>
      <p:sp>
        <p:nvSpPr>
          <p:cNvPr id="3" name="Subtitle 2">
            <a:extLst>
              <a:ext uri="{FF2B5EF4-FFF2-40B4-BE49-F238E27FC236}">
                <a16:creationId xmlns:a16="http://schemas.microsoft.com/office/drawing/2014/main" id="{C47E03FF-EE3E-42A5-ABE4-0FC783C94969}"/>
              </a:ext>
            </a:extLst>
          </p:cNvPr>
          <p:cNvSpPr>
            <a:spLocks noGrp="1"/>
          </p:cNvSpPr>
          <p:nvPr>
            <p:ph type="subTitle" idx="1"/>
          </p:nvPr>
        </p:nvSpPr>
        <p:spPr>
          <a:xfrm>
            <a:off x="1751012" y="3886200"/>
            <a:ext cx="8689976" cy="1371599"/>
          </a:xfrm>
        </p:spPr>
        <p:txBody>
          <a:bodyPr>
            <a:normAutofit/>
          </a:bodyPr>
          <a:lstStyle/>
          <a:p>
            <a:r>
              <a:rPr lang="en-US" sz="3000" b="1">
                <a:solidFill>
                  <a:srgbClr val="C00000"/>
                </a:solidFill>
              </a:rPr>
              <a:t>August 16, 2018</a:t>
            </a:r>
            <a:endParaRPr lang="en-US" sz="3000" dirty="0">
              <a:solidFill>
                <a:srgbClr val="C00000"/>
              </a:solidFill>
            </a:endParaRPr>
          </a:p>
        </p:txBody>
      </p:sp>
    </p:spTree>
    <p:extLst>
      <p:ext uri="{BB962C8B-B14F-4D97-AF65-F5344CB8AC3E}">
        <p14:creationId xmlns:p14="http://schemas.microsoft.com/office/powerpoint/2010/main" val="299129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E9CB-33FD-4CEE-8E39-E114559E2A3B}"/>
              </a:ext>
            </a:extLst>
          </p:cNvPr>
          <p:cNvSpPr>
            <a:spLocks noGrp="1"/>
          </p:cNvSpPr>
          <p:nvPr>
            <p:ph type="title"/>
          </p:nvPr>
        </p:nvSpPr>
        <p:spPr>
          <a:xfrm>
            <a:off x="913775" y="618517"/>
            <a:ext cx="10364451" cy="1596177"/>
          </a:xfrm>
        </p:spPr>
        <p:txBody>
          <a:bodyPr>
            <a:normAutofit/>
          </a:bodyPr>
          <a:lstStyle/>
          <a:p>
            <a:r>
              <a:rPr lang="en-US" sz="4000" b="1" dirty="0"/>
              <a:t>THE IPS Tool </a:t>
            </a:r>
            <a:r>
              <a:rPr lang="en-US" sz="4000" b="1" dirty="0" err="1"/>
              <a:t>SUMmary</a:t>
            </a:r>
            <a:endParaRPr lang="en-US" sz="4000" b="1" dirty="0"/>
          </a:p>
        </p:txBody>
      </p:sp>
      <p:pic>
        <p:nvPicPr>
          <p:cNvPr id="7" name="Graphic 6" descr="Presentation with Checklist">
            <a:extLst>
              <a:ext uri="{FF2B5EF4-FFF2-40B4-BE49-F238E27FC236}">
                <a16:creationId xmlns:a16="http://schemas.microsoft.com/office/drawing/2014/main" id="{29A62BD0-E14B-4F48-BC50-068E6D6590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3395" y="2505456"/>
            <a:ext cx="2935224"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Content Placeholder 2">
            <a:extLst>
              <a:ext uri="{FF2B5EF4-FFF2-40B4-BE49-F238E27FC236}">
                <a16:creationId xmlns:a16="http://schemas.microsoft.com/office/drawing/2014/main" id="{9B7EC0B8-7410-404D-8F5F-A0903DBB6EC4}"/>
              </a:ext>
            </a:extLst>
          </p:cNvPr>
          <p:cNvSpPr>
            <a:spLocks noGrp="1"/>
          </p:cNvSpPr>
          <p:nvPr>
            <p:ph sz="quarter" idx="13"/>
          </p:nvPr>
        </p:nvSpPr>
        <p:spPr>
          <a:xfrm>
            <a:off x="4837814" y="2367092"/>
            <a:ext cx="6439786" cy="3424107"/>
          </a:xfrm>
        </p:spPr>
        <p:txBody>
          <a:bodyPr>
            <a:noAutofit/>
          </a:bodyPr>
          <a:lstStyle/>
          <a:p>
            <a:pPr marL="457200" indent="-457200">
              <a:lnSpc>
                <a:spcPct val="110000"/>
              </a:lnSpc>
            </a:pPr>
            <a:r>
              <a:rPr lang="en-US" sz="3000" dirty="0"/>
              <a:t>Goal is to protect and restore aquatic life uses.</a:t>
            </a:r>
          </a:p>
          <a:p>
            <a:pPr>
              <a:lnSpc>
                <a:spcPct val="110000"/>
              </a:lnSpc>
            </a:pPr>
            <a:endParaRPr lang="en-US" sz="3000" dirty="0"/>
          </a:p>
          <a:p>
            <a:pPr marL="0" indent="0">
              <a:lnSpc>
                <a:spcPct val="110000"/>
              </a:lnSpc>
              <a:buNone/>
            </a:pPr>
            <a:endParaRPr lang="en-US" sz="3000" dirty="0"/>
          </a:p>
          <a:p>
            <a:pPr marL="457200" indent="-457200">
              <a:lnSpc>
                <a:spcPct val="110000"/>
              </a:lnSpc>
            </a:pPr>
            <a:r>
              <a:rPr lang="en-US" sz="3000" dirty="0"/>
              <a:t>Biological Restoration is the best evidence of success.</a:t>
            </a:r>
          </a:p>
        </p:txBody>
      </p:sp>
    </p:spTree>
    <p:extLst>
      <p:ext uri="{BB962C8B-B14F-4D97-AF65-F5344CB8AC3E}">
        <p14:creationId xmlns:p14="http://schemas.microsoft.com/office/powerpoint/2010/main" val="206726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081-A78F-427B-BFD5-82DCC93AC9FD}"/>
              </a:ext>
            </a:extLst>
          </p:cNvPr>
          <p:cNvSpPr>
            <a:spLocks noGrp="1"/>
          </p:cNvSpPr>
          <p:nvPr>
            <p:ph type="title"/>
          </p:nvPr>
        </p:nvSpPr>
        <p:spPr>
          <a:xfrm>
            <a:off x="622957" y="1324707"/>
            <a:ext cx="3935688" cy="2023252"/>
          </a:xfrm>
        </p:spPr>
        <p:txBody>
          <a:bodyPr>
            <a:noAutofit/>
          </a:bodyPr>
          <a:lstStyle/>
          <a:p>
            <a:r>
              <a:rPr lang="en-US" sz="4000" b="1" dirty="0">
                <a:solidFill>
                  <a:srgbClr val="C00000"/>
                </a:solidFill>
                <a:latin typeface="Tw Cen MT (Body)"/>
              </a:rPr>
              <a:t>Nutrient assessment reduction plan (Narp)</a:t>
            </a:r>
            <a:endParaRPr lang="en-US" sz="4000" b="1" dirty="0">
              <a:solidFill>
                <a:srgbClr val="C00000"/>
              </a:solidFill>
            </a:endParaRPr>
          </a:p>
        </p:txBody>
      </p:sp>
      <p:sp>
        <p:nvSpPr>
          <p:cNvPr id="3" name="Content Placeholder 2">
            <a:extLst>
              <a:ext uri="{FF2B5EF4-FFF2-40B4-BE49-F238E27FC236}">
                <a16:creationId xmlns:a16="http://schemas.microsoft.com/office/drawing/2014/main" id="{20985C0F-8A85-47EE-8A7E-F85779A11924}"/>
              </a:ext>
            </a:extLst>
          </p:cNvPr>
          <p:cNvSpPr>
            <a:spLocks noGrp="1"/>
          </p:cNvSpPr>
          <p:nvPr>
            <p:ph sz="quarter" idx="13"/>
          </p:nvPr>
        </p:nvSpPr>
        <p:spPr>
          <a:xfrm>
            <a:off x="4853354" y="293078"/>
            <a:ext cx="6752492" cy="4759568"/>
          </a:xfrm>
        </p:spPr>
        <p:txBody>
          <a:bodyPr>
            <a:noAutofit/>
          </a:bodyPr>
          <a:lstStyle/>
          <a:p>
            <a:pPr>
              <a:buClr>
                <a:srgbClr val="C00000"/>
              </a:buClr>
              <a:buSzPct val="110000"/>
              <a:buFont typeface="Wingdings" panose="05000000000000000000" pitchFamily="2" charset="2"/>
              <a:buChar char="§"/>
            </a:pPr>
            <a:r>
              <a:rPr lang="en-US" sz="2500" dirty="0">
                <a:latin typeface="Tw Cen MT (Body)"/>
              </a:rPr>
              <a:t>NARP requirements applicable to major potw</a:t>
            </a:r>
            <a:r>
              <a:rPr lang="en-US" sz="2500" cap="none" dirty="0">
                <a:latin typeface="Tw Cen MT (Body)"/>
              </a:rPr>
              <a:t>s</a:t>
            </a:r>
            <a:r>
              <a:rPr lang="en-US" sz="2500" dirty="0">
                <a:latin typeface="Tw Cen MT (Body)"/>
              </a:rPr>
              <a:t> upstream of waterbodys:</a:t>
            </a:r>
          </a:p>
          <a:p>
            <a:pPr lvl="1">
              <a:buClr>
                <a:srgbClr val="C00000"/>
              </a:buClr>
              <a:buSzPct val="110000"/>
              <a:buFont typeface="Wingdings" panose="05000000000000000000" pitchFamily="2" charset="2"/>
              <a:buChar char="§"/>
            </a:pPr>
            <a:r>
              <a:rPr lang="en-US" sz="2500" dirty="0">
                <a:latin typeface="Tw Cen MT (Body)"/>
              </a:rPr>
              <a:t>Determined to have a Phosphorous-related impairment</a:t>
            </a:r>
          </a:p>
          <a:p>
            <a:pPr lvl="1">
              <a:buClr>
                <a:srgbClr val="C00000"/>
              </a:buClr>
              <a:buSzPct val="110000"/>
              <a:buFont typeface="Wingdings" panose="05000000000000000000" pitchFamily="2" charset="2"/>
              <a:buChar char="§"/>
            </a:pPr>
            <a:r>
              <a:rPr lang="en-US" sz="2500" dirty="0">
                <a:latin typeface="Tw Cen MT (Body)"/>
              </a:rPr>
              <a:t>At risk of eutrophication due to phosphorous levels</a:t>
            </a:r>
          </a:p>
          <a:p>
            <a:pPr>
              <a:buClr>
                <a:srgbClr val="C00000"/>
              </a:buClr>
              <a:buSzPct val="110000"/>
              <a:buFont typeface="Wingdings" panose="05000000000000000000" pitchFamily="2" charset="2"/>
              <a:buChar char="§"/>
            </a:pPr>
            <a:r>
              <a:rPr lang="en-US" sz="2500" dirty="0">
                <a:latin typeface="Tw Cen MT (Body)"/>
              </a:rPr>
              <a:t>Participation in watershed workgroup developing narp Exempts potw</a:t>
            </a:r>
            <a:r>
              <a:rPr lang="en-US" sz="2500" cap="none" dirty="0">
                <a:latin typeface="Tw Cen MT (Body)"/>
              </a:rPr>
              <a:t>s</a:t>
            </a:r>
            <a:r>
              <a:rPr lang="en-US" sz="2500" dirty="0">
                <a:latin typeface="Tw Cen MT (Body)"/>
              </a:rPr>
              <a:t> from 0.5 </a:t>
            </a:r>
            <a:r>
              <a:rPr lang="en-US" sz="2500" cap="none" dirty="0">
                <a:latin typeface="Tw Cen MT (Body)"/>
              </a:rPr>
              <a:t>mg/l</a:t>
            </a:r>
            <a:r>
              <a:rPr lang="en-US" sz="2500" dirty="0">
                <a:latin typeface="Tw Cen MT (Body)"/>
              </a:rPr>
              <a:t> total phosphorous effluent limit (bio p) effective January 1, 2030</a:t>
            </a:r>
          </a:p>
          <a:p>
            <a:pPr>
              <a:buClr>
                <a:srgbClr val="C00000"/>
              </a:buClr>
              <a:buSzPct val="110000"/>
              <a:buFont typeface="Wingdings" panose="05000000000000000000" pitchFamily="2" charset="2"/>
              <a:buChar char="§"/>
            </a:pPr>
            <a:r>
              <a:rPr lang="en-US" sz="2500" dirty="0">
                <a:latin typeface="Tw Cen MT (Body)"/>
              </a:rPr>
              <a:t>MS4 permit requirements to implement wasteload  allocation provisions of </a:t>
            </a:r>
            <a:r>
              <a:rPr lang="en-US" sz="2500" dirty="0" err="1">
                <a:latin typeface="Tw Cen MT (Body)"/>
              </a:rPr>
              <a:t>tmdl</a:t>
            </a:r>
            <a:r>
              <a:rPr lang="en-US" sz="2500" cap="none" dirty="0" err="1">
                <a:latin typeface="Tw Cen MT (Body)"/>
              </a:rPr>
              <a:t>s</a:t>
            </a:r>
            <a:endParaRPr lang="en-US" sz="2500" cap="none" dirty="0">
              <a:latin typeface="Tw Cen MT (Body)"/>
            </a:endParaRPr>
          </a:p>
        </p:txBody>
      </p:sp>
      <p:sp>
        <p:nvSpPr>
          <p:cNvPr id="4" name="Text Placeholder 3">
            <a:extLst>
              <a:ext uri="{FF2B5EF4-FFF2-40B4-BE49-F238E27FC236}">
                <a16:creationId xmlns:a16="http://schemas.microsoft.com/office/drawing/2014/main" id="{AB8C66AD-30FC-460B-944E-6E6E5563D88D}"/>
              </a:ext>
            </a:extLst>
          </p:cNvPr>
          <p:cNvSpPr>
            <a:spLocks noGrp="1"/>
          </p:cNvSpPr>
          <p:nvPr>
            <p:ph type="body" sz="half" idx="2"/>
          </p:nvPr>
        </p:nvSpPr>
        <p:spPr>
          <a:xfrm>
            <a:off x="550986" y="6137031"/>
            <a:ext cx="4079630" cy="515815"/>
          </a:xfrm>
        </p:spPr>
        <p:txBody>
          <a:bodyPr>
            <a:noAutofit/>
          </a:bodyPr>
          <a:lstStyle/>
          <a:p>
            <a:r>
              <a:rPr lang="en-US" sz="2000" b="1" dirty="0">
                <a:solidFill>
                  <a:srgbClr val="C00000"/>
                </a:solidFill>
              </a:rPr>
              <a:t>Deadline: December 31, 2023</a:t>
            </a:r>
          </a:p>
        </p:txBody>
      </p:sp>
      <p:sp>
        <p:nvSpPr>
          <p:cNvPr id="5" name="Rectangle 4"/>
          <p:cNvSpPr/>
          <p:nvPr/>
        </p:nvSpPr>
        <p:spPr>
          <a:xfrm>
            <a:off x="211016" y="3621650"/>
            <a:ext cx="4759570" cy="2400657"/>
          </a:xfrm>
          <a:prstGeom prst="rect">
            <a:avLst/>
          </a:prstGeom>
        </p:spPr>
        <p:txBody>
          <a:bodyPr wrap="square">
            <a:spAutoFit/>
          </a:bodyPr>
          <a:lstStyle/>
          <a:p>
            <a:pPr algn="ctr"/>
            <a:r>
              <a:rPr lang="en-US" sz="2500" dirty="0">
                <a:latin typeface="Tw Cen MT (Body)"/>
              </a:rPr>
              <a:t>NARP shall Identify phosphorus input reductions by point source &amp; non-point source discharges in  addition to other measures necessary to remove phosphorous-related impairments in waterway</a:t>
            </a:r>
          </a:p>
        </p:txBody>
      </p:sp>
    </p:spTree>
    <p:extLst>
      <p:ext uri="{BB962C8B-B14F-4D97-AF65-F5344CB8AC3E}">
        <p14:creationId xmlns:p14="http://schemas.microsoft.com/office/powerpoint/2010/main" val="149485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081-A78F-427B-BFD5-82DCC93AC9FD}"/>
              </a:ext>
            </a:extLst>
          </p:cNvPr>
          <p:cNvSpPr>
            <a:spLocks noGrp="1"/>
          </p:cNvSpPr>
          <p:nvPr>
            <p:ph type="title"/>
          </p:nvPr>
        </p:nvSpPr>
        <p:spPr>
          <a:xfrm>
            <a:off x="622957" y="1324707"/>
            <a:ext cx="3935688" cy="2023252"/>
          </a:xfrm>
        </p:spPr>
        <p:txBody>
          <a:bodyPr>
            <a:noAutofit/>
          </a:bodyPr>
          <a:lstStyle/>
          <a:p>
            <a:r>
              <a:rPr lang="en-US" sz="4000" b="1" dirty="0">
                <a:solidFill>
                  <a:srgbClr val="C00000"/>
                </a:solidFill>
                <a:latin typeface="Tw Cen MT (Body)"/>
              </a:rPr>
              <a:t>Nutrient assessment reduction plan (Narp)</a:t>
            </a:r>
            <a:endParaRPr lang="en-US" sz="4000" b="1" dirty="0">
              <a:solidFill>
                <a:srgbClr val="C00000"/>
              </a:solidFill>
            </a:endParaRPr>
          </a:p>
        </p:txBody>
      </p:sp>
      <p:sp>
        <p:nvSpPr>
          <p:cNvPr id="3" name="Content Placeholder 2">
            <a:extLst>
              <a:ext uri="{FF2B5EF4-FFF2-40B4-BE49-F238E27FC236}">
                <a16:creationId xmlns:a16="http://schemas.microsoft.com/office/drawing/2014/main" id="{20985C0F-8A85-47EE-8A7E-F85779A11924}"/>
              </a:ext>
            </a:extLst>
          </p:cNvPr>
          <p:cNvSpPr>
            <a:spLocks noGrp="1"/>
          </p:cNvSpPr>
          <p:nvPr>
            <p:ph sz="quarter" idx="13"/>
          </p:nvPr>
        </p:nvSpPr>
        <p:spPr>
          <a:xfrm>
            <a:off x="4818186" y="2929"/>
            <a:ext cx="6752492" cy="4759569"/>
          </a:xfrm>
        </p:spPr>
        <p:txBody>
          <a:bodyPr>
            <a:noAutofit/>
          </a:bodyPr>
          <a:lstStyle/>
          <a:p>
            <a:pPr>
              <a:buClr>
                <a:srgbClr val="C00000"/>
              </a:buClr>
              <a:buSzPct val="110000"/>
              <a:buFont typeface="Wingdings" panose="05000000000000000000" pitchFamily="2" charset="2"/>
              <a:buChar char="§"/>
            </a:pPr>
            <a:r>
              <a:rPr lang="en-US" sz="2500" dirty="0">
                <a:latin typeface="Tw Cen MT (Body)"/>
              </a:rPr>
              <a:t>NARP may determine based on assessment of relevant data that:</a:t>
            </a:r>
          </a:p>
          <a:p>
            <a:pPr lvl="1">
              <a:buClr>
                <a:srgbClr val="C00000"/>
              </a:buClr>
              <a:buSzPct val="110000"/>
              <a:buFont typeface="Wingdings" panose="05000000000000000000" pitchFamily="2" charset="2"/>
              <a:buChar char="§"/>
            </a:pPr>
            <a:r>
              <a:rPr lang="en-US" sz="2500" dirty="0">
                <a:latin typeface="Tw Cen MT (Body)"/>
              </a:rPr>
              <a:t>Watershed does not have phosphorous-related impairment – phosphorous input reductions not necessary</a:t>
            </a:r>
          </a:p>
          <a:p>
            <a:pPr lvl="1">
              <a:buClr>
                <a:srgbClr val="C00000"/>
              </a:buClr>
              <a:buSzPct val="110000"/>
              <a:buFont typeface="Wingdings" panose="05000000000000000000" pitchFamily="2" charset="2"/>
              <a:buChar char="§"/>
            </a:pPr>
            <a:r>
              <a:rPr lang="en-US" sz="2500" dirty="0">
                <a:latin typeface="Tw Cen MT (Body)"/>
              </a:rPr>
              <a:t>Point source Phosphorous input reductions not necessary</a:t>
            </a:r>
          </a:p>
          <a:p>
            <a:pPr lvl="1">
              <a:buClr>
                <a:srgbClr val="C00000"/>
              </a:buClr>
              <a:buSzPct val="110000"/>
              <a:buFont typeface="Wingdings" panose="05000000000000000000" pitchFamily="2" charset="2"/>
              <a:buChar char="§"/>
            </a:pPr>
            <a:r>
              <a:rPr lang="en-US" sz="2500" dirty="0">
                <a:latin typeface="Tw Cen MT (Body)"/>
              </a:rPr>
              <a:t>Both Point source &amp; non-point source Phosphorous input reductions are necessary</a:t>
            </a:r>
          </a:p>
          <a:p>
            <a:pPr lvl="1">
              <a:buClr>
                <a:srgbClr val="C00000"/>
              </a:buClr>
              <a:buSzPct val="110000"/>
              <a:buFont typeface="Wingdings" panose="05000000000000000000" pitchFamily="2" charset="2"/>
              <a:buChar char="§"/>
            </a:pPr>
            <a:r>
              <a:rPr lang="en-US" sz="2500" dirty="0">
                <a:latin typeface="Tw Cen MT (Body)"/>
              </a:rPr>
              <a:t>Phosphorous input reductions not necessary &amp;  other measures are instead necessary</a:t>
            </a:r>
          </a:p>
          <a:p>
            <a:pPr lvl="1">
              <a:buClr>
                <a:srgbClr val="C00000"/>
              </a:buClr>
              <a:buSzPct val="110000"/>
              <a:buFont typeface="Wingdings" panose="05000000000000000000" pitchFamily="2" charset="2"/>
              <a:buChar char="§"/>
            </a:pPr>
            <a:endParaRPr lang="en-US" sz="2500" dirty="0">
              <a:latin typeface="Tw Cen MT (Body)"/>
            </a:endParaRPr>
          </a:p>
          <a:p>
            <a:pPr lvl="1">
              <a:buClr>
                <a:srgbClr val="C00000"/>
              </a:buClr>
              <a:buSzPct val="110000"/>
              <a:buFont typeface="Wingdings" panose="05000000000000000000" pitchFamily="2" charset="2"/>
              <a:buChar char="§"/>
            </a:pPr>
            <a:endParaRPr lang="en-US" sz="2500" dirty="0">
              <a:latin typeface="Tw Cen MT (Body)"/>
            </a:endParaRPr>
          </a:p>
          <a:p>
            <a:pPr lvl="1">
              <a:buClr>
                <a:srgbClr val="C00000"/>
              </a:buClr>
              <a:buSzPct val="110000"/>
              <a:buFont typeface="Wingdings" panose="05000000000000000000" pitchFamily="2" charset="2"/>
              <a:buChar char="§"/>
            </a:pPr>
            <a:endParaRPr lang="en-US" sz="2500" dirty="0">
              <a:latin typeface="Tw Cen MT (Body)"/>
            </a:endParaRPr>
          </a:p>
          <a:p>
            <a:pPr marL="0" indent="0">
              <a:buClr>
                <a:srgbClr val="C00000"/>
              </a:buClr>
              <a:buSzPct val="110000"/>
              <a:buNone/>
            </a:pPr>
            <a:endParaRPr lang="en-US" sz="2500" dirty="0">
              <a:latin typeface="Tw Cen MT (Body)"/>
            </a:endParaRPr>
          </a:p>
          <a:p>
            <a:pPr>
              <a:buClr>
                <a:srgbClr val="C00000"/>
              </a:buClr>
              <a:buSzPct val="110000"/>
              <a:buFont typeface="Wingdings" panose="05000000000000000000" pitchFamily="2" charset="2"/>
              <a:buChar char="§"/>
            </a:pPr>
            <a:endParaRPr lang="en-US" sz="2500" dirty="0">
              <a:latin typeface="Tw Cen MT (Body)"/>
            </a:endParaRPr>
          </a:p>
        </p:txBody>
      </p:sp>
      <p:sp>
        <p:nvSpPr>
          <p:cNvPr id="4" name="Text Placeholder 3">
            <a:extLst>
              <a:ext uri="{FF2B5EF4-FFF2-40B4-BE49-F238E27FC236}">
                <a16:creationId xmlns:a16="http://schemas.microsoft.com/office/drawing/2014/main" id="{AB8C66AD-30FC-460B-944E-6E6E5563D88D}"/>
              </a:ext>
            </a:extLst>
          </p:cNvPr>
          <p:cNvSpPr>
            <a:spLocks noGrp="1"/>
          </p:cNvSpPr>
          <p:nvPr>
            <p:ph type="body" sz="half" idx="2"/>
          </p:nvPr>
        </p:nvSpPr>
        <p:spPr>
          <a:xfrm>
            <a:off x="574432" y="5767754"/>
            <a:ext cx="4079630" cy="515815"/>
          </a:xfrm>
        </p:spPr>
        <p:txBody>
          <a:bodyPr>
            <a:normAutofit/>
          </a:bodyPr>
          <a:lstStyle/>
          <a:p>
            <a:r>
              <a:rPr lang="en-US" sz="2000" b="1" dirty="0">
                <a:solidFill>
                  <a:srgbClr val="C00000"/>
                </a:solidFill>
              </a:rPr>
              <a:t>Deadline: December 31, 2023</a:t>
            </a:r>
          </a:p>
        </p:txBody>
      </p:sp>
      <p:sp>
        <p:nvSpPr>
          <p:cNvPr id="5" name="Rectangle 4"/>
          <p:cNvSpPr/>
          <p:nvPr/>
        </p:nvSpPr>
        <p:spPr>
          <a:xfrm>
            <a:off x="211016" y="3621650"/>
            <a:ext cx="4759570" cy="1477328"/>
          </a:xfrm>
          <a:prstGeom prst="rect">
            <a:avLst/>
          </a:prstGeom>
        </p:spPr>
        <p:txBody>
          <a:bodyPr wrap="square">
            <a:spAutoFit/>
          </a:bodyPr>
          <a:lstStyle/>
          <a:p>
            <a:pPr algn="ctr"/>
            <a:r>
              <a:rPr lang="en-US" sz="3000" dirty="0">
                <a:latin typeface="Tw Cen MT (Body)"/>
              </a:rPr>
              <a:t>NARP shall be supported by data and sound scientific rationale</a:t>
            </a:r>
          </a:p>
        </p:txBody>
      </p:sp>
    </p:spTree>
    <p:extLst>
      <p:ext uri="{BB962C8B-B14F-4D97-AF65-F5344CB8AC3E}">
        <p14:creationId xmlns:p14="http://schemas.microsoft.com/office/powerpoint/2010/main" val="409108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081-A78F-427B-BFD5-82DCC93AC9FD}"/>
              </a:ext>
            </a:extLst>
          </p:cNvPr>
          <p:cNvSpPr>
            <a:spLocks noGrp="1"/>
          </p:cNvSpPr>
          <p:nvPr>
            <p:ph type="title"/>
          </p:nvPr>
        </p:nvSpPr>
        <p:spPr>
          <a:xfrm>
            <a:off x="622957" y="1324707"/>
            <a:ext cx="3935688" cy="2023252"/>
          </a:xfrm>
        </p:spPr>
        <p:txBody>
          <a:bodyPr>
            <a:noAutofit/>
          </a:bodyPr>
          <a:lstStyle/>
          <a:p>
            <a:r>
              <a:rPr lang="en-US" sz="4000" b="1" dirty="0">
                <a:solidFill>
                  <a:srgbClr val="C00000"/>
                </a:solidFill>
                <a:latin typeface="Tw Cen MT (Body)"/>
              </a:rPr>
              <a:t>Nutrient assessment reduction plan (Narp)</a:t>
            </a:r>
            <a:endParaRPr lang="en-US" sz="4000" b="1" dirty="0">
              <a:solidFill>
                <a:srgbClr val="C00000"/>
              </a:solidFill>
            </a:endParaRPr>
          </a:p>
        </p:txBody>
      </p:sp>
      <p:sp>
        <p:nvSpPr>
          <p:cNvPr id="3" name="Content Placeholder 2">
            <a:extLst>
              <a:ext uri="{FF2B5EF4-FFF2-40B4-BE49-F238E27FC236}">
                <a16:creationId xmlns:a16="http://schemas.microsoft.com/office/drawing/2014/main" id="{20985C0F-8A85-47EE-8A7E-F85779A11924}"/>
              </a:ext>
            </a:extLst>
          </p:cNvPr>
          <p:cNvSpPr>
            <a:spLocks noGrp="1"/>
          </p:cNvSpPr>
          <p:nvPr>
            <p:ph sz="quarter" idx="13"/>
          </p:nvPr>
        </p:nvSpPr>
        <p:spPr>
          <a:xfrm>
            <a:off x="4853354" y="586154"/>
            <a:ext cx="6752492" cy="4783014"/>
          </a:xfrm>
        </p:spPr>
        <p:txBody>
          <a:bodyPr>
            <a:noAutofit/>
          </a:bodyPr>
          <a:lstStyle/>
          <a:p>
            <a:pPr>
              <a:buClr>
                <a:srgbClr val="C00000"/>
              </a:buClr>
              <a:buSzPct val="110000"/>
              <a:buFont typeface="Wingdings" panose="05000000000000000000" pitchFamily="2" charset="2"/>
              <a:buChar char="§"/>
            </a:pPr>
            <a:r>
              <a:rPr lang="en-US" sz="2500" dirty="0">
                <a:latin typeface="Tw Cen MT (Body)"/>
              </a:rPr>
              <a:t>NARP to include schedule for implementation of phosphorous input reduction measures by:</a:t>
            </a:r>
          </a:p>
          <a:p>
            <a:pPr lvl="1">
              <a:buClr>
                <a:srgbClr val="C00000"/>
              </a:buClr>
              <a:buSzPct val="110000"/>
              <a:buFont typeface="Wingdings" panose="05000000000000000000" pitchFamily="2" charset="2"/>
              <a:buChar char="§"/>
            </a:pPr>
            <a:r>
              <a:rPr lang="en-US" sz="2500" dirty="0">
                <a:latin typeface="Tw Cen MT (Body)"/>
              </a:rPr>
              <a:t>point sources,</a:t>
            </a:r>
          </a:p>
          <a:p>
            <a:pPr lvl="1">
              <a:buClr>
                <a:srgbClr val="C00000"/>
              </a:buClr>
              <a:buSzPct val="110000"/>
              <a:buFont typeface="Wingdings" panose="05000000000000000000" pitchFamily="2" charset="2"/>
              <a:buChar char="§"/>
            </a:pPr>
            <a:r>
              <a:rPr lang="en-US" sz="2500" dirty="0">
                <a:latin typeface="Tw Cen MT (Body)"/>
              </a:rPr>
              <a:t>non-point sources, </a:t>
            </a:r>
            <a:r>
              <a:rPr lang="en-US" sz="2500" cap="none" dirty="0">
                <a:latin typeface="Tw Cen MT (Body)"/>
              </a:rPr>
              <a:t>and</a:t>
            </a:r>
            <a:endParaRPr lang="en-US" sz="2500" dirty="0">
              <a:latin typeface="Tw Cen MT (Body)"/>
            </a:endParaRPr>
          </a:p>
          <a:p>
            <a:pPr lvl="1">
              <a:buClr>
                <a:srgbClr val="C00000"/>
              </a:buClr>
              <a:buSzPct val="110000"/>
              <a:buFont typeface="Wingdings" panose="05000000000000000000" pitchFamily="2" charset="2"/>
              <a:buChar char="§"/>
            </a:pPr>
            <a:r>
              <a:rPr lang="en-US" sz="2500" dirty="0">
                <a:latin typeface="Tw Cen MT (Body)"/>
              </a:rPr>
              <a:t>other measures necessary to remove phosphorous-related impairments</a:t>
            </a:r>
          </a:p>
          <a:p>
            <a:pPr>
              <a:buClr>
                <a:srgbClr val="C00000"/>
              </a:buClr>
              <a:buSzPct val="110000"/>
              <a:buFont typeface="Wingdings" panose="05000000000000000000" pitchFamily="2" charset="2"/>
              <a:buChar char="§"/>
            </a:pPr>
            <a:r>
              <a:rPr lang="en-US" sz="2500" dirty="0">
                <a:latin typeface="Tw Cen MT (Body)"/>
              </a:rPr>
              <a:t>Narp can include provisions for water quality trading – cannot result in violations of WQS or applicable anti-degradation requirements</a:t>
            </a:r>
          </a:p>
          <a:p>
            <a:pPr>
              <a:buClr>
                <a:srgbClr val="C00000"/>
              </a:buClr>
              <a:buSzPct val="110000"/>
              <a:buFont typeface="Wingdings" panose="05000000000000000000" pitchFamily="2" charset="2"/>
              <a:buChar char="§"/>
            </a:pPr>
            <a:endParaRPr lang="en-US" sz="2500" dirty="0">
              <a:latin typeface="Tw Cen MT (Body)"/>
            </a:endParaRPr>
          </a:p>
          <a:p>
            <a:pPr marL="0" indent="0">
              <a:buClr>
                <a:srgbClr val="C00000"/>
              </a:buClr>
              <a:buSzPct val="110000"/>
              <a:buNone/>
            </a:pPr>
            <a:endParaRPr lang="en-US" sz="2500" dirty="0">
              <a:latin typeface="Tw Cen MT (Body)"/>
            </a:endParaRPr>
          </a:p>
          <a:p>
            <a:pPr lvl="1">
              <a:buClr>
                <a:srgbClr val="C00000"/>
              </a:buClr>
              <a:buSzPct val="110000"/>
              <a:buFont typeface="Wingdings" panose="05000000000000000000" pitchFamily="2" charset="2"/>
              <a:buChar char="§"/>
            </a:pPr>
            <a:endParaRPr lang="en-US" sz="2500" dirty="0">
              <a:latin typeface="Tw Cen MT (Body)"/>
            </a:endParaRPr>
          </a:p>
          <a:p>
            <a:pPr lvl="1">
              <a:buClr>
                <a:srgbClr val="C00000"/>
              </a:buClr>
              <a:buSzPct val="110000"/>
              <a:buFont typeface="Wingdings" panose="05000000000000000000" pitchFamily="2" charset="2"/>
              <a:buChar char="§"/>
            </a:pPr>
            <a:endParaRPr lang="en-US" sz="2500" dirty="0">
              <a:latin typeface="Tw Cen MT (Body)"/>
            </a:endParaRPr>
          </a:p>
          <a:p>
            <a:pPr marL="0" indent="0">
              <a:buClr>
                <a:srgbClr val="C00000"/>
              </a:buClr>
              <a:buSzPct val="110000"/>
              <a:buNone/>
            </a:pPr>
            <a:endParaRPr lang="en-US" sz="2500" dirty="0">
              <a:latin typeface="Tw Cen MT (Body)"/>
            </a:endParaRPr>
          </a:p>
          <a:p>
            <a:pPr>
              <a:buClr>
                <a:srgbClr val="C00000"/>
              </a:buClr>
              <a:buSzPct val="110000"/>
              <a:buFont typeface="Wingdings" panose="05000000000000000000" pitchFamily="2" charset="2"/>
              <a:buChar char="§"/>
            </a:pPr>
            <a:endParaRPr lang="en-US" sz="2500" dirty="0">
              <a:latin typeface="Tw Cen MT (Body)"/>
            </a:endParaRPr>
          </a:p>
        </p:txBody>
      </p:sp>
      <p:sp>
        <p:nvSpPr>
          <p:cNvPr id="4" name="Text Placeholder 3">
            <a:extLst>
              <a:ext uri="{FF2B5EF4-FFF2-40B4-BE49-F238E27FC236}">
                <a16:creationId xmlns:a16="http://schemas.microsoft.com/office/drawing/2014/main" id="{AB8C66AD-30FC-460B-944E-6E6E5563D88D}"/>
              </a:ext>
            </a:extLst>
          </p:cNvPr>
          <p:cNvSpPr>
            <a:spLocks noGrp="1"/>
          </p:cNvSpPr>
          <p:nvPr>
            <p:ph type="body" sz="half" idx="2"/>
          </p:nvPr>
        </p:nvSpPr>
        <p:spPr>
          <a:xfrm>
            <a:off x="574432" y="5767754"/>
            <a:ext cx="4079630" cy="515815"/>
          </a:xfrm>
        </p:spPr>
        <p:txBody>
          <a:bodyPr>
            <a:normAutofit/>
          </a:bodyPr>
          <a:lstStyle/>
          <a:p>
            <a:r>
              <a:rPr lang="en-US" sz="2000" b="1" dirty="0">
                <a:solidFill>
                  <a:srgbClr val="C00000"/>
                </a:solidFill>
              </a:rPr>
              <a:t>Deadline: December 31, 2023</a:t>
            </a:r>
          </a:p>
        </p:txBody>
      </p:sp>
      <p:sp>
        <p:nvSpPr>
          <p:cNvPr id="5" name="Rectangle 4"/>
          <p:cNvSpPr/>
          <p:nvPr/>
        </p:nvSpPr>
        <p:spPr>
          <a:xfrm>
            <a:off x="211016" y="3621650"/>
            <a:ext cx="4759570" cy="1631216"/>
          </a:xfrm>
          <a:prstGeom prst="rect">
            <a:avLst/>
          </a:prstGeom>
        </p:spPr>
        <p:txBody>
          <a:bodyPr wrap="square">
            <a:spAutoFit/>
          </a:bodyPr>
          <a:lstStyle/>
          <a:p>
            <a:pPr algn="ctr"/>
            <a:r>
              <a:rPr lang="en-US" sz="2500" dirty="0">
                <a:latin typeface="Tw Cen MT (Body)"/>
              </a:rPr>
              <a:t>NARP schedule shall be implemented as soon as possible, and shall identify specific timelines applicable to the Permittee</a:t>
            </a:r>
          </a:p>
        </p:txBody>
      </p:sp>
    </p:spTree>
    <p:extLst>
      <p:ext uri="{BB962C8B-B14F-4D97-AF65-F5344CB8AC3E}">
        <p14:creationId xmlns:p14="http://schemas.microsoft.com/office/powerpoint/2010/main" val="385777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Tw Cen MT (Body)"/>
              </a:rPr>
              <a:t>DRWW preliminary nutrient assessment reduction plan workplan development</a:t>
            </a:r>
          </a:p>
        </p:txBody>
      </p:sp>
      <p:graphicFrame>
        <p:nvGraphicFramePr>
          <p:cNvPr id="5" name="Content Placeholder 2">
            <a:extLst>
              <a:ext uri="{FF2B5EF4-FFF2-40B4-BE49-F238E27FC236}">
                <a16:creationId xmlns:a16="http://schemas.microsoft.com/office/drawing/2014/main" id="{1DF1F456-378C-4273-AD2D-4D15DC67FB68}"/>
              </a:ext>
            </a:extLst>
          </p:cNvPr>
          <p:cNvGraphicFramePr>
            <a:graphicFrameLocks noGrp="1"/>
          </p:cNvGraphicFramePr>
          <p:nvPr>
            <p:ph sz="quarter" idx="13"/>
            <p:extLst>
              <p:ext uri="{D42A27DB-BD31-4B8C-83A1-F6EECF244321}">
                <p14:modId xmlns:p14="http://schemas.microsoft.com/office/powerpoint/2010/main" val="1443577517"/>
              </p:ext>
            </p:extLst>
          </p:nvPr>
        </p:nvGraphicFramePr>
        <p:xfrm>
          <a:off x="545123" y="2366963"/>
          <a:ext cx="10732477" cy="4165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22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2DCF-0725-4D34-B702-22F595756029}"/>
              </a:ext>
            </a:extLst>
          </p:cNvPr>
          <p:cNvSpPr>
            <a:spLocks noGrp="1"/>
          </p:cNvSpPr>
          <p:nvPr>
            <p:ph type="title"/>
          </p:nvPr>
        </p:nvSpPr>
        <p:spPr>
          <a:xfrm>
            <a:off x="913775" y="618517"/>
            <a:ext cx="10364451" cy="1596177"/>
          </a:xfrm>
        </p:spPr>
        <p:txBody>
          <a:bodyPr>
            <a:normAutofit/>
          </a:bodyPr>
          <a:lstStyle/>
          <a:p>
            <a:r>
              <a:rPr lang="en-US" b="1"/>
              <a:t>Monitoring/Water Quality Improvements Committee</a:t>
            </a:r>
          </a:p>
        </p:txBody>
      </p:sp>
      <p:graphicFrame>
        <p:nvGraphicFramePr>
          <p:cNvPr id="5" name="Content Placeholder 2">
            <a:extLst>
              <a:ext uri="{FF2B5EF4-FFF2-40B4-BE49-F238E27FC236}">
                <a16:creationId xmlns:a16="http://schemas.microsoft.com/office/drawing/2014/main" id="{90AAF520-AAC2-4ABD-8A97-5F69F7D64430}"/>
              </a:ext>
            </a:extLst>
          </p:cNvPr>
          <p:cNvGraphicFramePr>
            <a:graphicFrameLocks noGrp="1"/>
          </p:cNvGraphicFramePr>
          <p:nvPr>
            <p:ph sz="quarter" idx="13"/>
            <p:extLst>
              <p:ext uri="{D42A27DB-BD31-4B8C-83A1-F6EECF244321}">
                <p14:modId xmlns:p14="http://schemas.microsoft.com/office/powerpoint/2010/main" val="3435723885"/>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34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E5A1-30BA-4D97-B68F-B7AC97B2C9BA}"/>
              </a:ext>
            </a:extLst>
          </p:cNvPr>
          <p:cNvSpPr>
            <a:spLocks noGrp="1"/>
          </p:cNvSpPr>
          <p:nvPr>
            <p:ph type="title"/>
          </p:nvPr>
        </p:nvSpPr>
        <p:spPr>
          <a:xfrm>
            <a:off x="913775" y="618517"/>
            <a:ext cx="10364451" cy="1596177"/>
          </a:xfrm>
        </p:spPr>
        <p:txBody>
          <a:bodyPr>
            <a:normAutofit/>
          </a:bodyPr>
          <a:lstStyle/>
          <a:p>
            <a:r>
              <a:rPr lang="en-US" b="1"/>
              <a:t>Recap of activities</a:t>
            </a:r>
          </a:p>
        </p:txBody>
      </p:sp>
      <p:graphicFrame>
        <p:nvGraphicFramePr>
          <p:cNvPr id="8" name="Content Placeholder 5">
            <a:extLst>
              <a:ext uri="{FF2B5EF4-FFF2-40B4-BE49-F238E27FC236}">
                <a16:creationId xmlns:a16="http://schemas.microsoft.com/office/drawing/2014/main" id="{E6BC3F87-2CCE-4F4B-87CF-741C61824DC8}"/>
              </a:ext>
            </a:extLst>
          </p:cNvPr>
          <p:cNvGraphicFramePr>
            <a:graphicFrameLocks noGrp="1"/>
          </p:cNvGraphicFramePr>
          <p:nvPr>
            <p:ph sz="quarter" idx="13"/>
            <p:extLst>
              <p:ext uri="{D42A27DB-BD31-4B8C-83A1-F6EECF244321}">
                <p14:modId xmlns:p14="http://schemas.microsoft.com/office/powerpoint/2010/main" val="1737302497"/>
              </p:ext>
            </p:extLst>
          </p:nvPr>
        </p:nvGraphicFramePr>
        <p:xfrm>
          <a:off x="0" y="1336431"/>
          <a:ext cx="12192000" cy="5855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63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C123-6637-42ED-9387-00B5309CDCB1}"/>
              </a:ext>
            </a:extLst>
          </p:cNvPr>
          <p:cNvSpPr>
            <a:spLocks noGrp="1"/>
          </p:cNvSpPr>
          <p:nvPr>
            <p:ph type="title"/>
          </p:nvPr>
        </p:nvSpPr>
        <p:spPr/>
        <p:txBody>
          <a:bodyPr>
            <a:normAutofit/>
          </a:bodyPr>
          <a:lstStyle/>
          <a:p>
            <a:r>
              <a:rPr lang="en-US" sz="4000" b="1" dirty="0" err="1"/>
              <a:t>Drww</a:t>
            </a:r>
            <a:r>
              <a:rPr lang="en-US" sz="4000" b="1" dirty="0"/>
              <a:t> conducted bioassessments</a:t>
            </a:r>
          </a:p>
        </p:txBody>
      </p:sp>
      <p:sp>
        <p:nvSpPr>
          <p:cNvPr id="3" name="Content Placeholder 2">
            <a:extLst>
              <a:ext uri="{FF2B5EF4-FFF2-40B4-BE49-F238E27FC236}">
                <a16:creationId xmlns:a16="http://schemas.microsoft.com/office/drawing/2014/main" id="{A298A87D-CBF3-4C0B-ADE2-1BA7CB320145}"/>
              </a:ext>
            </a:extLst>
          </p:cNvPr>
          <p:cNvSpPr>
            <a:spLocks noGrp="1"/>
          </p:cNvSpPr>
          <p:nvPr>
            <p:ph sz="quarter" idx="13"/>
          </p:nvPr>
        </p:nvSpPr>
        <p:spPr>
          <a:xfrm>
            <a:off x="465992" y="1769217"/>
            <a:ext cx="5811716" cy="3424107"/>
          </a:xfrm>
        </p:spPr>
        <p:txBody>
          <a:bodyPr>
            <a:noAutofit/>
          </a:bodyPr>
          <a:lstStyle/>
          <a:p>
            <a:r>
              <a:rPr lang="en-US" sz="2500" dirty="0"/>
              <a:t>Consisting of:</a:t>
            </a:r>
          </a:p>
          <a:p>
            <a:pPr lvl="1"/>
            <a:r>
              <a:rPr lang="en-US" sz="2500" dirty="0"/>
              <a:t>A biological survey</a:t>
            </a:r>
          </a:p>
          <a:p>
            <a:pPr lvl="1"/>
            <a:r>
              <a:rPr lang="en-US" sz="2500" dirty="0"/>
              <a:t>Sampling for pollutants in water and sediment</a:t>
            </a:r>
          </a:p>
          <a:p>
            <a:pPr lvl="1"/>
            <a:r>
              <a:rPr lang="en-US" sz="2500" dirty="0"/>
              <a:t>An assessment of the quality of habitat the stream provides for the fish, invertebrates, and other organisms that need to live there in order for it to be healthy</a:t>
            </a:r>
          </a:p>
        </p:txBody>
      </p:sp>
      <p:sp>
        <p:nvSpPr>
          <p:cNvPr id="4" name="Content Placeholder 3">
            <a:extLst>
              <a:ext uri="{FF2B5EF4-FFF2-40B4-BE49-F238E27FC236}">
                <a16:creationId xmlns:a16="http://schemas.microsoft.com/office/drawing/2014/main" id="{ED0ADDC6-F38E-4518-AF8F-124E4BB71BA0}"/>
              </a:ext>
            </a:extLst>
          </p:cNvPr>
          <p:cNvSpPr>
            <a:spLocks noGrp="1"/>
          </p:cNvSpPr>
          <p:nvPr>
            <p:ph sz="quarter" idx="14"/>
          </p:nvPr>
        </p:nvSpPr>
        <p:spPr/>
        <p:txBody>
          <a:bodyPr>
            <a:noAutofit/>
          </a:bodyPr>
          <a:lstStyle/>
          <a:p>
            <a:pPr lvl="1"/>
            <a:r>
              <a:rPr lang="en-US" sz="2500" dirty="0"/>
              <a:t>Annual sites:</a:t>
            </a:r>
          </a:p>
          <a:p>
            <a:pPr lvl="2"/>
            <a:r>
              <a:rPr lang="en-US" sz="2500" dirty="0"/>
              <a:t>2016 – entire watershed</a:t>
            </a:r>
          </a:p>
          <a:p>
            <a:pPr lvl="2"/>
            <a:r>
              <a:rPr lang="en-US" sz="2500" dirty="0"/>
              <a:t>2017 – southern tributaries</a:t>
            </a:r>
          </a:p>
          <a:p>
            <a:pPr lvl="2"/>
            <a:r>
              <a:rPr lang="en-US" sz="2500" dirty="0"/>
              <a:t>2018 – main stem</a:t>
            </a:r>
          </a:p>
          <a:p>
            <a:pPr lvl="2"/>
            <a:r>
              <a:rPr lang="en-US" sz="2500" dirty="0"/>
              <a:t>2019 – northern tributaries</a:t>
            </a:r>
          </a:p>
        </p:txBody>
      </p:sp>
    </p:spTree>
    <p:extLst>
      <p:ext uri="{BB962C8B-B14F-4D97-AF65-F5344CB8AC3E}">
        <p14:creationId xmlns:p14="http://schemas.microsoft.com/office/powerpoint/2010/main" val="217306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7C6B-8E58-41D8-B667-9D304A774A11}"/>
              </a:ext>
            </a:extLst>
          </p:cNvPr>
          <p:cNvSpPr>
            <a:spLocks noGrp="1"/>
          </p:cNvSpPr>
          <p:nvPr>
            <p:ph type="title"/>
          </p:nvPr>
        </p:nvSpPr>
        <p:spPr/>
        <p:txBody>
          <a:bodyPr>
            <a:normAutofit/>
          </a:bodyPr>
          <a:lstStyle/>
          <a:p>
            <a:r>
              <a:rPr lang="en-US" sz="4000" b="1" dirty="0"/>
              <a:t>Results</a:t>
            </a:r>
          </a:p>
        </p:txBody>
      </p:sp>
      <p:pic>
        <p:nvPicPr>
          <p:cNvPr id="4" name="Content Placeholder 3">
            <a:extLst>
              <a:ext uri="{FF2B5EF4-FFF2-40B4-BE49-F238E27FC236}">
                <a16:creationId xmlns:a16="http://schemas.microsoft.com/office/drawing/2014/main" id="{6615BD58-149F-4840-B07A-3F8D58D67E74}"/>
              </a:ext>
            </a:extLst>
          </p:cNvPr>
          <p:cNvPicPr>
            <a:picLocks noGrp="1" noChangeAspect="1"/>
          </p:cNvPicPr>
          <p:nvPr>
            <p:ph sz="quarter" idx="13"/>
          </p:nvPr>
        </p:nvPicPr>
        <p:blipFill rotWithShape="1">
          <a:blip r:embed="rId2"/>
          <a:srcRect t="17721"/>
          <a:stretch/>
        </p:blipFill>
        <p:spPr>
          <a:xfrm>
            <a:off x="4849463" y="1621226"/>
            <a:ext cx="6428762" cy="4028388"/>
          </a:xfrm>
          <a:prstGeom prst="rect">
            <a:avLst/>
          </a:prstGeom>
        </p:spPr>
      </p:pic>
      <p:sp>
        <p:nvSpPr>
          <p:cNvPr id="6" name="Text Placeholder 5">
            <a:extLst>
              <a:ext uri="{FF2B5EF4-FFF2-40B4-BE49-F238E27FC236}">
                <a16:creationId xmlns:a16="http://schemas.microsoft.com/office/drawing/2014/main" id="{FDA37CE2-D96A-4CF9-9445-E6780A8D68C4}"/>
              </a:ext>
            </a:extLst>
          </p:cNvPr>
          <p:cNvSpPr>
            <a:spLocks noGrp="1"/>
          </p:cNvSpPr>
          <p:nvPr>
            <p:ph type="body" sz="half" idx="2"/>
          </p:nvPr>
        </p:nvSpPr>
        <p:spPr/>
        <p:txBody>
          <a:bodyPr>
            <a:normAutofit/>
          </a:bodyPr>
          <a:lstStyle/>
          <a:p>
            <a:r>
              <a:rPr lang="en-US" sz="3000" dirty="0"/>
              <a:t>Major causes associated with aquatic life impairments: upper des Plaines 2016</a:t>
            </a:r>
          </a:p>
        </p:txBody>
      </p:sp>
    </p:spTree>
    <p:extLst>
      <p:ext uri="{BB962C8B-B14F-4D97-AF65-F5344CB8AC3E}">
        <p14:creationId xmlns:p14="http://schemas.microsoft.com/office/powerpoint/2010/main" val="383625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45F4-ABC2-40DD-BDB6-DE899D728DC4}"/>
              </a:ext>
            </a:extLst>
          </p:cNvPr>
          <p:cNvSpPr>
            <a:spLocks noGrp="1"/>
          </p:cNvSpPr>
          <p:nvPr>
            <p:ph type="title"/>
          </p:nvPr>
        </p:nvSpPr>
        <p:spPr>
          <a:xfrm>
            <a:off x="913775" y="618517"/>
            <a:ext cx="10364451" cy="1596177"/>
          </a:xfrm>
        </p:spPr>
        <p:txBody>
          <a:bodyPr>
            <a:normAutofit/>
          </a:bodyPr>
          <a:lstStyle/>
          <a:p>
            <a:r>
              <a:rPr lang="en-US" b="1"/>
              <a:t>Next steps</a:t>
            </a:r>
          </a:p>
        </p:txBody>
      </p:sp>
      <p:graphicFrame>
        <p:nvGraphicFramePr>
          <p:cNvPr id="5" name="Content Placeholder 2">
            <a:extLst>
              <a:ext uri="{FF2B5EF4-FFF2-40B4-BE49-F238E27FC236}">
                <a16:creationId xmlns:a16="http://schemas.microsoft.com/office/drawing/2014/main" id="{AC85F12C-7B17-4921-9D88-82B594CA5B6B}"/>
              </a:ext>
            </a:extLst>
          </p:cNvPr>
          <p:cNvGraphicFramePr>
            <a:graphicFrameLocks noGrp="1"/>
          </p:cNvGraphicFramePr>
          <p:nvPr>
            <p:ph sz="quarter" idx="13"/>
            <p:extLst>
              <p:ext uri="{D42A27DB-BD31-4B8C-83A1-F6EECF244321}">
                <p14:modId xmlns:p14="http://schemas.microsoft.com/office/powerpoint/2010/main" val="3899251629"/>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71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5B10-F01F-4408-BD9D-B9A22A28251A}"/>
              </a:ext>
            </a:extLst>
          </p:cNvPr>
          <p:cNvSpPr>
            <a:spLocks noGrp="1"/>
          </p:cNvSpPr>
          <p:nvPr>
            <p:ph type="title"/>
          </p:nvPr>
        </p:nvSpPr>
        <p:spPr>
          <a:xfrm>
            <a:off x="913775" y="618517"/>
            <a:ext cx="10364451" cy="1596177"/>
          </a:xfrm>
        </p:spPr>
        <p:txBody>
          <a:bodyPr>
            <a:normAutofit/>
          </a:bodyPr>
          <a:lstStyle/>
          <a:p>
            <a:r>
              <a:rPr lang="en-US" sz="4000" b="1"/>
              <a:t>Outline</a:t>
            </a:r>
            <a:endParaRPr lang="en-US" sz="4000" b="1" dirty="0"/>
          </a:p>
        </p:txBody>
      </p:sp>
      <p:graphicFrame>
        <p:nvGraphicFramePr>
          <p:cNvPr id="7" name="Content Placeholder 2">
            <a:extLst>
              <a:ext uri="{FF2B5EF4-FFF2-40B4-BE49-F238E27FC236}">
                <a16:creationId xmlns:a16="http://schemas.microsoft.com/office/drawing/2014/main" id="{D2D93EDF-1B54-49B0-89EC-23BEBD4A05E0}"/>
              </a:ext>
            </a:extLst>
          </p:cNvPr>
          <p:cNvGraphicFramePr>
            <a:graphicFrameLocks noGrp="1"/>
          </p:cNvGraphicFramePr>
          <p:nvPr>
            <p:ph sz="quarter" idx="13"/>
            <p:extLst>
              <p:ext uri="{D42A27DB-BD31-4B8C-83A1-F6EECF244321}">
                <p14:modId xmlns:p14="http://schemas.microsoft.com/office/powerpoint/2010/main" val="138157874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88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4276B8-1A41-49DE-90A7-F070B4B6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a:extLst>
              <a:ext uri="{FF2B5EF4-FFF2-40B4-BE49-F238E27FC236}">
                <a16:creationId xmlns:a16="http://schemas.microsoft.com/office/drawing/2014/main" id="{5F7C92F8-CFE7-4D8A-AB04-2C4288002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0AABF3A-5A93-41E8-A701-7FBD021D8EB8}"/>
              </a:ext>
            </a:extLst>
          </p:cNvPr>
          <p:cNvPicPr>
            <a:picLocks noChangeAspect="1"/>
          </p:cNvPicPr>
          <p:nvPr/>
        </p:nvPicPr>
        <p:blipFill>
          <a:blip r:embed="rId3"/>
          <a:stretch>
            <a:fillRect/>
          </a:stretch>
        </p:blipFill>
        <p:spPr>
          <a:xfrm>
            <a:off x="8785121" y="2361751"/>
            <a:ext cx="2743200" cy="274320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5" name="Picture 24">
            <a:extLst>
              <a:ext uri="{FF2B5EF4-FFF2-40B4-BE49-F238E27FC236}">
                <a16:creationId xmlns:a16="http://schemas.microsoft.com/office/drawing/2014/main" id="{957CD5CB-E727-4276-ADCF-AF9E5E638D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992DCF-0725-4D34-B702-22F595756029}"/>
              </a:ext>
            </a:extLst>
          </p:cNvPr>
          <p:cNvSpPr>
            <a:spLocks noGrp="1"/>
          </p:cNvSpPr>
          <p:nvPr>
            <p:ph type="title"/>
          </p:nvPr>
        </p:nvSpPr>
        <p:spPr>
          <a:xfrm>
            <a:off x="913776" y="640831"/>
            <a:ext cx="6564205" cy="1573863"/>
          </a:xfrm>
        </p:spPr>
        <p:txBody>
          <a:bodyPr>
            <a:normAutofit/>
          </a:bodyPr>
          <a:lstStyle/>
          <a:p>
            <a:r>
              <a:rPr lang="en-US" b="1"/>
              <a:t>Lakes committee</a:t>
            </a:r>
          </a:p>
        </p:txBody>
      </p:sp>
      <p:sp>
        <p:nvSpPr>
          <p:cNvPr id="3" name="Content Placeholder 2">
            <a:extLst>
              <a:ext uri="{FF2B5EF4-FFF2-40B4-BE49-F238E27FC236}">
                <a16:creationId xmlns:a16="http://schemas.microsoft.com/office/drawing/2014/main" id="{5FFAF404-E61E-4EB6-A018-8F4AE7B8DF77}"/>
              </a:ext>
            </a:extLst>
          </p:cNvPr>
          <p:cNvSpPr>
            <a:spLocks noGrp="1"/>
          </p:cNvSpPr>
          <p:nvPr>
            <p:ph sz="quarter" idx="13"/>
          </p:nvPr>
        </p:nvSpPr>
        <p:spPr>
          <a:xfrm>
            <a:off x="483577" y="1846386"/>
            <a:ext cx="8106507" cy="4448906"/>
          </a:xfrm>
        </p:spPr>
        <p:txBody>
          <a:bodyPr>
            <a:noAutofit/>
          </a:bodyPr>
          <a:lstStyle/>
          <a:p>
            <a:r>
              <a:rPr lang="en-US" sz="2500" dirty="0"/>
              <a:t>Lake and inlet/outlet chemistry monitoring (by </a:t>
            </a:r>
            <a:r>
              <a:rPr lang="en-US" sz="2500" dirty="0" err="1"/>
              <a:t>lchd</a:t>
            </a:r>
            <a:r>
              <a:rPr lang="en-US" sz="2500" dirty="0"/>
              <a:t>)</a:t>
            </a:r>
          </a:p>
          <a:p>
            <a:pPr lvl="1"/>
            <a:r>
              <a:rPr lang="en-US" sz="2500" dirty="0"/>
              <a:t>Gages, </a:t>
            </a:r>
            <a:r>
              <a:rPr lang="en-US" sz="2500" dirty="0" err="1"/>
              <a:t>druce</a:t>
            </a:r>
            <a:r>
              <a:rPr lang="en-US" sz="2500" dirty="0"/>
              <a:t>, and third lakes</a:t>
            </a:r>
          </a:p>
          <a:p>
            <a:pPr lvl="1"/>
            <a:r>
              <a:rPr lang="en-US" sz="2500" dirty="0"/>
              <a:t>Chemistry</a:t>
            </a:r>
          </a:p>
          <a:p>
            <a:pPr lvl="1"/>
            <a:r>
              <a:rPr lang="en-US" sz="2500" dirty="0"/>
              <a:t>Flow at 15 inlets/outlets during sampling to estimate loads</a:t>
            </a:r>
          </a:p>
          <a:p>
            <a:pPr lvl="1"/>
            <a:r>
              <a:rPr lang="en-US" sz="2500" dirty="0"/>
              <a:t>Compare to model results</a:t>
            </a:r>
          </a:p>
          <a:p>
            <a:r>
              <a:rPr lang="en-US" sz="2500" dirty="0"/>
              <a:t>Future focus on education/communications</a:t>
            </a:r>
          </a:p>
          <a:p>
            <a:pPr marL="0" indent="0">
              <a:buNone/>
            </a:pPr>
            <a:r>
              <a:rPr lang="en-US" sz="2500" b="1" dirty="0">
                <a:solidFill>
                  <a:srgbClr val="C00000"/>
                </a:solidFill>
              </a:rPr>
              <a:t>August 1- aquatic plant identification workshop</a:t>
            </a:r>
          </a:p>
        </p:txBody>
      </p:sp>
    </p:spTree>
    <p:extLst>
      <p:ext uri="{BB962C8B-B14F-4D97-AF65-F5344CB8AC3E}">
        <p14:creationId xmlns:p14="http://schemas.microsoft.com/office/powerpoint/2010/main" val="406943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2DCF-0725-4D34-B702-22F595756029}"/>
              </a:ext>
            </a:extLst>
          </p:cNvPr>
          <p:cNvSpPr>
            <a:spLocks noGrp="1"/>
          </p:cNvSpPr>
          <p:nvPr>
            <p:ph type="title"/>
          </p:nvPr>
        </p:nvSpPr>
        <p:spPr>
          <a:xfrm>
            <a:off x="913775" y="618517"/>
            <a:ext cx="10364451" cy="1596177"/>
          </a:xfrm>
        </p:spPr>
        <p:txBody>
          <a:bodyPr>
            <a:normAutofit/>
          </a:bodyPr>
          <a:lstStyle/>
          <a:p>
            <a:r>
              <a:rPr lang="en-US" b="1"/>
              <a:t>MS4 Task Force</a:t>
            </a:r>
          </a:p>
        </p:txBody>
      </p:sp>
      <p:pic>
        <p:nvPicPr>
          <p:cNvPr id="4" name="Picture 3">
            <a:extLst>
              <a:ext uri="{FF2B5EF4-FFF2-40B4-BE49-F238E27FC236}">
                <a16:creationId xmlns:a16="http://schemas.microsoft.com/office/drawing/2014/main" id="{74D560EC-F3F5-4A6C-BD9B-86B4751590CC}"/>
              </a:ext>
            </a:extLst>
          </p:cNvPr>
          <p:cNvPicPr>
            <a:picLocks noChangeAspect="1"/>
          </p:cNvPicPr>
          <p:nvPr/>
        </p:nvPicPr>
        <p:blipFill>
          <a:blip r:embed="rId2"/>
          <a:stretch>
            <a:fillRect/>
          </a:stretch>
        </p:blipFill>
        <p:spPr>
          <a:xfrm>
            <a:off x="1193395" y="2505456"/>
            <a:ext cx="2935224"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Content Placeholder 2">
            <a:extLst>
              <a:ext uri="{FF2B5EF4-FFF2-40B4-BE49-F238E27FC236}">
                <a16:creationId xmlns:a16="http://schemas.microsoft.com/office/drawing/2014/main" id="{5FFAF404-E61E-4EB6-A018-8F4AE7B8DF77}"/>
              </a:ext>
            </a:extLst>
          </p:cNvPr>
          <p:cNvSpPr>
            <a:spLocks noGrp="1"/>
          </p:cNvSpPr>
          <p:nvPr>
            <p:ph sz="quarter" idx="13"/>
          </p:nvPr>
        </p:nvSpPr>
        <p:spPr>
          <a:xfrm>
            <a:off x="4448908" y="1995854"/>
            <a:ext cx="7658100" cy="4018084"/>
          </a:xfrm>
        </p:spPr>
        <p:txBody>
          <a:bodyPr>
            <a:noAutofit/>
          </a:bodyPr>
          <a:lstStyle/>
          <a:p>
            <a:r>
              <a:rPr lang="en-US" sz="2500" dirty="0"/>
              <a:t>319 Grant Applicants – Public Education &amp; Outreach AT </a:t>
            </a:r>
            <a:r>
              <a:rPr lang="en-US" sz="2500" dirty="0" err="1"/>
              <a:t>drww</a:t>
            </a:r>
            <a:r>
              <a:rPr lang="en-US" sz="2500" dirty="0"/>
              <a:t> General membership meetings</a:t>
            </a:r>
          </a:p>
          <a:p>
            <a:r>
              <a:rPr lang="en-US" sz="2500" dirty="0"/>
              <a:t>½ day, permit required, </a:t>
            </a:r>
            <a:r>
              <a:rPr lang="en-US" sz="2500" b="1" dirty="0">
                <a:solidFill>
                  <a:srgbClr val="C00000"/>
                </a:solidFill>
              </a:rPr>
              <a:t>Green Infrastructure Seminar</a:t>
            </a:r>
          </a:p>
          <a:p>
            <a:pPr lvl="1"/>
            <a:r>
              <a:rPr lang="en-US" sz="2500" dirty="0"/>
              <a:t>Nov. 6, 2018 LCSMC Large Conference Room</a:t>
            </a:r>
          </a:p>
          <a:p>
            <a:pPr lvl="1"/>
            <a:r>
              <a:rPr lang="en-US" sz="2500" dirty="0"/>
              <a:t>Free for members; $25 for non-members</a:t>
            </a:r>
          </a:p>
          <a:p>
            <a:pPr lvl="1"/>
            <a:r>
              <a:rPr lang="en-US" sz="2500" dirty="0"/>
              <a:t>Up to 4 PDH</a:t>
            </a:r>
          </a:p>
          <a:p>
            <a:endParaRPr lang="en-US" sz="2500" dirty="0"/>
          </a:p>
        </p:txBody>
      </p:sp>
    </p:spTree>
    <p:extLst>
      <p:ext uri="{BB962C8B-B14F-4D97-AF65-F5344CB8AC3E}">
        <p14:creationId xmlns:p14="http://schemas.microsoft.com/office/powerpoint/2010/main" val="170949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4D9-D9EC-4F8C-8AC8-C61D48CA665E}"/>
              </a:ext>
            </a:extLst>
          </p:cNvPr>
          <p:cNvSpPr txBox="1"/>
          <p:nvPr/>
        </p:nvSpPr>
        <p:spPr>
          <a:xfrm>
            <a:off x="430824" y="729762"/>
            <a:ext cx="11306908" cy="4647426"/>
          </a:xfrm>
          <a:prstGeom prst="rect">
            <a:avLst/>
          </a:prstGeom>
          <a:noFill/>
        </p:spPr>
        <p:txBody>
          <a:bodyPr wrap="square" rtlCol="0">
            <a:spAutoFit/>
          </a:bodyPr>
          <a:lstStyle/>
          <a:p>
            <a:pPr algn="ctr"/>
            <a:r>
              <a:rPr lang="en-US" sz="2800" dirty="0"/>
              <a:t>MEMBER RECOGNITION </a:t>
            </a:r>
          </a:p>
          <a:p>
            <a:pPr algn="ctr"/>
            <a:r>
              <a:rPr lang="en-US" sz="6000" dirty="0"/>
              <a:t>LAKE COUNTY DIVISION OF TRANSPORTATION</a:t>
            </a:r>
          </a:p>
          <a:p>
            <a:pPr algn="ctr"/>
            <a:endParaRPr lang="en-US" sz="2800" dirty="0"/>
          </a:p>
          <a:p>
            <a:pPr algn="ctr"/>
            <a:r>
              <a:rPr lang="en-US" sz="4000" dirty="0"/>
              <a:t>NATIONAL APWA AWARD</a:t>
            </a:r>
          </a:p>
          <a:p>
            <a:pPr algn="ctr"/>
            <a:r>
              <a:rPr lang="en-US" sz="4000" dirty="0"/>
              <a:t>FOR </a:t>
            </a:r>
          </a:p>
          <a:p>
            <a:pPr algn="ctr"/>
            <a:r>
              <a:rPr lang="en-US" sz="4000" dirty="0"/>
              <a:t>SNOW AND ICE REMOVAL</a:t>
            </a:r>
          </a:p>
        </p:txBody>
      </p:sp>
    </p:spTree>
    <p:extLst>
      <p:ext uri="{BB962C8B-B14F-4D97-AF65-F5344CB8AC3E}">
        <p14:creationId xmlns:p14="http://schemas.microsoft.com/office/powerpoint/2010/main" val="90988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CE9C-0E0D-4377-8089-F759ADE20069}"/>
              </a:ext>
            </a:extLst>
          </p:cNvPr>
          <p:cNvSpPr>
            <a:spLocks noGrp="1"/>
          </p:cNvSpPr>
          <p:nvPr>
            <p:ph type="title"/>
          </p:nvPr>
        </p:nvSpPr>
        <p:spPr/>
        <p:txBody>
          <a:bodyPr/>
          <a:lstStyle/>
          <a:p>
            <a:endParaRPr lang="en-US"/>
          </a:p>
        </p:txBody>
      </p:sp>
      <p:pic>
        <p:nvPicPr>
          <p:cNvPr id="6" name="Content Placeholder 4" descr="A screenshot of a cell phone&#10;&#10;Description generated with high confidence">
            <a:extLst>
              <a:ext uri="{FF2B5EF4-FFF2-40B4-BE49-F238E27FC236}">
                <a16:creationId xmlns:a16="http://schemas.microsoft.com/office/drawing/2014/main" id="{7FDFC47B-CB3C-4B12-9405-747A8C41A552}"/>
              </a:ext>
            </a:extLst>
          </p:cNvPr>
          <p:cNvPicPr>
            <a:picLocks noGrp="1" noChangeAspect="1"/>
          </p:cNvPicPr>
          <p:nvPr>
            <p:ph sz="quarter" idx="13"/>
          </p:nvPr>
        </p:nvPicPr>
        <p:blipFill rotWithShape="1">
          <a:blip r:embed="rId3"/>
          <a:srcRect l="4212" t="8003" r="4428" b="8334"/>
          <a:stretch/>
        </p:blipFill>
        <p:spPr>
          <a:xfrm>
            <a:off x="913773" y="618518"/>
            <a:ext cx="10364451" cy="5620966"/>
          </a:xfrm>
        </p:spPr>
      </p:pic>
    </p:spTree>
    <p:extLst>
      <p:ext uri="{BB962C8B-B14F-4D97-AF65-F5344CB8AC3E}">
        <p14:creationId xmlns:p14="http://schemas.microsoft.com/office/powerpoint/2010/main" val="92014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FC4D-0E89-44C8-A77F-BB0CA15A09C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C06DB4E2-5B53-4DEE-B47C-301C67F7157C}"/>
              </a:ext>
            </a:extLst>
          </p:cNvPr>
          <p:cNvSpPr>
            <a:spLocks noGrp="1"/>
          </p:cNvSpPr>
          <p:nvPr>
            <p:ph sz="quarter" idx="14"/>
          </p:nvPr>
        </p:nvSpPr>
        <p:spPr/>
        <p:txBody>
          <a:bodyPr/>
          <a:lstStyle/>
          <a:p>
            <a:endParaRPr lang="en-US" dirty="0"/>
          </a:p>
        </p:txBody>
      </p:sp>
      <p:sp>
        <p:nvSpPr>
          <p:cNvPr id="8" name="Content Placeholder 7">
            <a:extLst>
              <a:ext uri="{FF2B5EF4-FFF2-40B4-BE49-F238E27FC236}">
                <a16:creationId xmlns:a16="http://schemas.microsoft.com/office/drawing/2014/main" id="{FDE6BD8D-51DB-46E9-8F07-E5039BEBCB37}"/>
              </a:ext>
            </a:extLst>
          </p:cNvPr>
          <p:cNvSpPr>
            <a:spLocks noGrp="1"/>
          </p:cNvSpPr>
          <p:nvPr>
            <p:ph sz="quarter" idx="13"/>
          </p:nvPr>
        </p:nvSpPr>
        <p:spPr/>
        <p:txBody>
          <a:bodyPr/>
          <a:lstStyle/>
          <a:p>
            <a:endParaRPr lang="en-US"/>
          </a:p>
        </p:txBody>
      </p:sp>
      <p:pic>
        <p:nvPicPr>
          <p:cNvPr id="9" name="Content Placeholder 10" descr="A close up of a piece of paper&#10;&#10;Description generated with very high confidence">
            <a:extLst>
              <a:ext uri="{FF2B5EF4-FFF2-40B4-BE49-F238E27FC236}">
                <a16:creationId xmlns:a16="http://schemas.microsoft.com/office/drawing/2014/main" id="{414E8C72-ADDD-45EF-BAE9-8CAB794BDC7E}"/>
              </a:ext>
            </a:extLst>
          </p:cNvPr>
          <p:cNvPicPr>
            <a:picLocks noChangeAspect="1"/>
          </p:cNvPicPr>
          <p:nvPr/>
        </p:nvPicPr>
        <p:blipFill rotWithShape="1">
          <a:blip r:embed="rId3"/>
          <a:srcRect l="14196" t="6586" r="22113" b="45517"/>
          <a:stretch/>
        </p:blipFill>
        <p:spPr>
          <a:xfrm>
            <a:off x="913774" y="618517"/>
            <a:ext cx="5257174" cy="5461270"/>
          </a:xfrm>
          <a:prstGeom prst="rect">
            <a:avLst/>
          </a:prstGeom>
        </p:spPr>
      </p:pic>
      <p:pic>
        <p:nvPicPr>
          <p:cNvPr id="10" name="Content Placeholder 10" descr="A close up of a piece of paper&#10;&#10;Description generated with very high confidence">
            <a:extLst>
              <a:ext uri="{FF2B5EF4-FFF2-40B4-BE49-F238E27FC236}">
                <a16:creationId xmlns:a16="http://schemas.microsoft.com/office/drawing/2014/main" id="{4DD7569A-B126-4111-8295-E27C5E624093}"/>
              </a:ext>
            </a:extLst>
          </p:cNvPr>
          <p:cNvPicPr>
            <a:picLocks noChangeAspect="1"/>
          </p:cNvPicPr>
          <p:nvPr/>
        </p:nvPicPr>
        <p:blipFill rotWithShape="1">
          <a:blip r:embed="rId3"/>
          <a:srcRect l="14323" t="56037" r="21795" b="7983"/>
          <a:stretch/>
        </p:blipFill>
        <p:spPr>
          <a:xfrm>
            <a:off x="6171574" y="618517"/>
            <a:ext cx="5106026" cy="5461270"/>
          </a:xfrm>
          <a:prstGeom prst="rect">
            <a:avLst/>
          </a:prstGeom>
        </p:spPr>
      </p:pic>
    </p:spTree>
    <p:extLst>
      <p:ext uri="{BB962C8B-B14F-4D97-AF65-F5344CB8AC3E}">
        <p14:creationId xmlns:p14="http://schemas.microsoft.com/office/powerpoint/2010/main" val="143365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4276B8-1A41-49DE-90A7-F070B4B6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F7C92F8-CFE7-4D8A-AB04-2C4288002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3BD2C4AE-2B6F-44B3-9E8D-1176BC7C7E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445" y="1719913"/>
            <a:ext cx="3427091" cy="342709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957CD5CB-E727-4276-ADCF-AF9E5E638D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3495EC-6E1E-400B-839B-0ED7A4D61E6C}"/>
              </a:ext>
            </a:extLst>
          </p:cNvPr>
          <p:cNvSpPr>
            <a:spLocks noGrp="1"/>
          </p:cNvSpPr>
          <p:nvPr>
            <p:ph type="title"/>
          </p:nvPr>
        </p:nvSpPr>
        <p:spPr>
          <a:xfrm>
            <a:off x="913776" y="640831"/>
            <a:ext cx="6564205" cy="1573863"/>
          </a:xfrm>
        </p:spPr>
        <p:txBody>
          <a:bodyPr>
            <a:noAutofit/>
          </a:bodyPr>
          <a:lstStyle/>
          <a:p>
            <a:r>
              <a:rPr lang="en-US" sz="4000" dirty="0"/>
              <a:t>Bylaw Modification to Allow Alternate Board Members to Vote</a:t>
            </a:r>
          </a:p>
        </p:txBody>
      </p:sp>
      <p:sp>
        <p:nvSpPr>
          <p:cNvPr id="3" name="Content Placeholder 2">
            <a:extLst>
              <a:ext uri="{FF2B5EF4-FFF2-40B4-BE49-F238E27FC236}">
                <a16:creationId xmlns:a16="http://schemas.microsoft.com/office/drawing/2014/main" id="{03E08108-1C77-4BB7-9072-AAF6CF472D54}"/>
              </a:ext>
            </a:extLst>
          </p:cNvPr>
          <p:cNvSpPr>
            <a:spLocks noGrp="1"/>
          </p:cNvSpPr>
          <p:nvPr>
            <p:ph sz="quarter" idx="13"/>
          </p:nvPr>
        </p:nvSpPr>
        <p:spPr>
          <a:xfrm>
            <a:off x="913774" y="2367092"/>
            <a:ext cx="6564207" cy="3881309"/>
          </a:xfrm>
        </p:spPr>
        <p:txBody>
          <a:bodyPr>
            <a:normAutofit lnSpcReduction="10000"/>
          </a:bodyPr>
          <a:lstStyle/>
          <a:p>
            <a:pPr marL="0" indent="0">
              <a:lnSpc>
                <a:spcPct val="110000"/>
              </a:lnSpc>
              <a:buNone/>
            </a:pPr>
            <a:r>
              <a:rPr lang="en-US" b="1" u="sng" dirty="0">
                <a:solidFill>
                  <a:srgbClr val="C00000"/>
                </a:solidFill>
              </a:rPr>
              <a:t>ARTICLE V - Officers and Executive Board</a:t>
            </a:r>
          </a:p>
          <a:p>
            <a:pPr marL="0" indent="0">
              <a:lnSpc>
                <a:spcPct val="110000"/>
              </a:lnSpc>
              <a:buNone/>
            </a:pPr>
            <a:r>
              <a:rPr lang="en-US" dirty="0"/>
              <a:t>Section 6.  Executive Board Members may designate an alternate to attend meetings in their absence, who shall also be an Agency Member employee. An alternate shall be approved by majority vote at any Workgroup meeting, prior to being able to vote. The alternate would not assume the duties of the Officer, but rather constitute a voting member to enable a quorum for conducting business. If the Executive Board Member resigns or leaves the Executive Board, the term of the designated alternate shall also end.</a:t>
            </a:r>
          </a:p>
        </p:txBody>
      </p:sp>
    </p:spTree>
    <p:extLst>
      <p:ext uri="{BB962C8B-B14F-4D97-AF65-F5344CB8AC3E}">
        <p14:creationId xmlns:p14="http://schemas.microsoft.com/office/powerpoint/2010/main" val="102739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4276B8-1A41-49DE-90A7-F070B4B6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F7C92F8-CFE7-4D8A-AB04-2C4288002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7757895-4490-44C0-B0FA-FA9F551CDA6C}"/>
              </a:ext>
            </a:extLst>
          </p:cNvPr>
          <p:cNvPicPr>
            <a:picLocks noChangeAspect="1"/>
          </p:cNvPicPr>
          <p:nvPr/>
        </p:nvPicPr>
        <p:blipFill>
          <a:blip r:embed="rId3"/>
          <a:stretch>
            <a:fillRect/>
          </a:stretch>
        </p:blipFill>
        <p:spPr>
          <a:xfrm>
            <a:off x="8121445" y="1719913"/>
            <a:ext cx="3427091" cy="342709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957CD5CB-E727-4276-ADCF-AF9E5E638D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3495EC-6E1E-400B-839B-0ED7A4D61E6C}"/>
              </a:ext>
            </a:extLst>
          </p:cNvPr>
          <p:cNvSpPr>
            <a:spLocks noGrp="1"/>
          </p:cNvSpPr>
          <p:nvPr>
            <p:ph type="title"/>
          </p:nvPr>
        </p:nvSpPr>
        <p:spPr>
          <a:xfrm>
            <a:off x="913776" y="640831"/>
            <a:ext cx="6564205" cy="1573863"/>
          </a:xfrm>
        </p:spPr>
        <p:txBody>
          <a:bodyPr>
            <a:normAutofit/>
          </a:bodyPr>
          <a:lstStyle/>
          <a:p>
            <a:r>
              <a:rPr lang="en-US" sz="4000" b="1" dirty="0"/>
              <a:t>Bylaw modification continued</a:t>
            </a:r>
          </a:p>
        </p:txBody>
      </p:sp>
      <p:sp>
        <p:nvSpPr>
          <p:cNvPr id="3" name="Content Placeholder 2">
            <a:extLst>
              <a:ext uri="{FF2B5EF4-FFF2-40B4-BE49-F238E27FC236}">
                <a16:creationId xmlns:a16="http://schemas.microsoft.com/office/drawing/2014/main" id="{03E08108-1C77-4BB7-9072-AAF6CF472D54}"/>
              </a:ext>
            </a:extLst>
          </p:cNvPr>
          <p:cNvSpPr>
            <a:spLocks noGrp="1"/>
          </p:cNvSpPr>
          <p:nvPr>
            <p:ph sz="quarter" idx="13"/>
          </p:nvPr>
        </p:nvSpPr>
        <p:spPr>
          <a:xfrm>
            <a:off x="913774" y="2367092"/>
            <a:ext cx="6564207" cy="3881309"/>
          </a:xfrm>
        </p:spPr>
        <p:txBody>
          <a:bodyPr>
            <a:normAutofit/>
          </a:bodyPr>
          <a:lstStyle/>
          <a:p>
            <a:pPr marL="0" indent="0">
              <a:buNone/>
            </a:pPr>
            <a:r>
              <a:rPr lang="en-US" b="1" u="sng" dirty="0">
                <a:solidFill>
                  <a:srgbClr val="C00000"/>
                </a:solidFill>
              </a:rPr>
              <a:t>ARTICLE IX - Amendments</a:t>
            </a:r>
            <a:endParaRPr lang="en-US" dirty="0">
              <a:solidFill>
                <a:srgbClr val="C00000"/>
              </a:solidFill>
            </a:endParaRPr>
          </a:p>
          <a:p>
            <a:pPr marL="0" indent="0">
              <a:buNone/>
            </a:pPr>
            <a:r>
              <a:rPr lang="en-US" dirty="0"/>
              <a:t>Any revision to the Bylaws shall be submitted to the Executive Board for their review. After the review by the Executive Board, it shall be submitted to the membership for a 30 day review and comment period. Any revision is effective after the comment and review period and with approval of a super majority at a following Executive Board meeting.</a:t>
            </a:r>
          </a:p>
        </p:txBody>
      </p:sp>
    </p:spTree>
    <p:extLst>
      <p:ext uri="{BB962C8B-B14F-4D97-AF65-F5344CB8AC3E}">
        <p14:creationId xmlns:p14="http://schemas.microsoft.com/office/powerpoint/2010/main" val="318618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B226-7782-411D-80B2-1D1F4DC3E799}"/>
              </a:ext>
            </a:extLst>
          </p:cNvPr>
          <p:cNvSpPr>
            <a:spLocks noGrp="1"/>
          </p:cNvSpPr>
          <p:nvPr>
            <p:ph type="title"/>
          </p:nvPr>
        </p:nvSpPr>
        <p:spPr/>
        <p:txBody>
          <a:bodyPr>
            <a:normAutofit/>
          </a:bodyPr>
          <a:lstStyle/>
          <a:p>
            <a:r>
              <a:rPr lang="en-US" sz="4000" b="1" dirty="0"/>
              <a:t>Review and comment contact information</a:t>
            </a:r>
          </a:p>
        </p:txBody>
      </p:sp>
      <p:sp>
        <p:nvSpPr>
          <p:cNvPr id="3" name="Content Placeholder 2">
            <a:extLst>
              <a:ext uri="{FF2B5EF4-FFF2-40B4-BE49-F238E27FC236}">
                <a16:creationId xmlns:a16="http://schemas.microsoft.com/office/drawing/2014/main" id="{6F6AAA3F-EBBD-4EAF-A790-7E692DE9A1D7}"/>
              </a:ext>
            </a:extLst>
          </p:cNvPr>
          <p:cNvSpPr>
            <a:spLocks noGrp="1"/>
          </p:cNvSpPr>
          <p:nvPr>
            <p:ph sz="quarter" idx="13"/>
          </p:nvPr>
        </p:nvSpPr>
        <p:spPr/>
        <p:txBody>
          <a:bodyPr>
            <a:normAutofit/>
          </a:bodyPr>
          <a:lstStyle/>
          <a:p>
            <a:pPr marL="0" indent="0" algn="ctr">
              <a:buNone/>
            </a:pPr>
            <a:r>
              <a:rPr lang="en-US" sz="3000" b="1" u="sng" dirty="0">
                <a:solidFill>
                  <a:srgbClr val="C00000"/>
                </a:solidFill>
              </a:rPr>
              <a:t>30 Day Review and Comment Period</a:t>
            </a:r>
          </a:p>
          <a:p>
            <a:pPr marL="0" indent="0" algn="ctr">
              <a:buNone/>
            </a:pPr>
            <a:r>
              <a:rPr lang="en-US" sz="3000" dirty="0"/>
              <a:t>Began: August 7, 2018 </a:t>
            </a:r>
          </a:p>
          <a:p>
            <a:pPr marL="0" indent="0" algn="ctr">
              <a:buNone/>
            </a:pPr>
            <a:r>
              <a:rPr lang="en-US" sz="3000" dirty="0"/>
              <a:t>Ends: September 6, 2018</a:t>
            </a:r>
          </a:p>
          <a:p>
            <a:endParaRPr lang="en-US" sz="3000" dirty="0"/>
          </a:p>
        </p:txBody>
      </p:sp>
      <p:sp>
        <p:nvSpPr>
          <p:cNvPr id="4" name="Content Placeholder 3">
            <a:extLst>
              <a:ext uri="{FF2B5EF4-FFF2-40B4-BE49-F238E27FC236}">
                <a16:creationId xmlns:a16="http://schemas.microsoft.com/office/drawing/2014/main" id="{A1D6CBCC-436A-4C05-8A9D-4219FD96FB61}"/>
              </a:ext>
            </a:extLst>
          </p:cNvPr>
          <p:cNvSpPr>
            <a:spLocks noGrp="1"/>
          </p:cNvSpPr>
          <p:nvPr>
            <p:ph sz="quarter" idx="14"/>
          </p:nvPr>
        </p:nvSpPr>
        <p:spPr>
          <a:xfrm>
            <a:off x="5565531" y="2367092"/>
            <a:ext cx="6172200" cy="4253516"/>
          </a:xfrm>
        </p:spPr>
        <p:txBody>
          <a:bodyPr>
            <a:noAutofit/>
          </a:bodyPr>
          <a:lstStyle/>
          <a:p>
            <a:pPr marL="0" indent="0" algn="ctr">
              <a:buNone/>
            </a:pPr>
            <a:r>
              <a:rPr lang="en-US" sz="3000" b="1" u="sng" dirty="0">
                <a:solidFill>
                  <a:srgbClr val="C00000"/>
                </a:solidFill>
              </a:rPr>
              <a:t>Please send your comments to</a:t>
            </a:r>
          </a:p>
          <a:p>
            <a:pPr marL="0" indent="0" algn="ctr">
              <a:buNone/>
            </a:pPr>
            <a:r>
              <a:rPr lang="en-US" sz="3000" dirty="0"/>
              <a:t>Beth Adler, DRWW Technical Coordinator</a:t>
            </a:r>
          </a:p>
          <a:p>
            <a:pPr marL="0" indent="0" algn="ctr">
              <a:buNone/>
            </a:pPr>
            <a:r>
              <a:rPr lang="en-US" sz="3000" b="1" dirty="0">
                <a:solidFill>
                  <a:srgbClr val="C00000"/>
                </a:solidFill>
                <a:hlinkClick r:id="rId2">
                  <a:extLst>
                    <a:ext uri="{A12FA001-AC4F-418D-AE19-62706E023703}">
                      <ahyp:hlinkClr xmlns:ahyp="http://schemas.microsoft.com/office/drawing/2018/hyperlinkcolor" val="tx"/>
                    </a:ext>
                  </a:extLst>
                </a:hlinkClick>
              </a:rPr>
              <a:t>Badler@lakecountyil.gov</a:t>
            </a:r>
            <a:endParaRPr lang="en-US" sz="3000" b="1" dirty="0">
              <a:solidFill>
                <a:srgbClr val="C00000"/>
              </a:solidFill>
            </a:endParaRPr>
          </a:p>
          <a:p>
            <a:pPr marL="0" indent="0" algn="ctr">
              <a:buNone/>
            </a:pPr>
            <a:r>
              <a:rPr lang="en-US" sz="3000" dirty="0"/>
              <a:t>847-377-7702</a:t>
            </a:r>
          </a:p>
          <a:p>
            <a:pPr marL="0" indent="0" algn="ctr">
              <a:buNone/>
            </a:pPr>
            <a:r>
              <a:rPr lang="en-US" sz="3000" b="1" dirty="0">
                <a:solidFill>
                  <a:srgbClr val="C00000"/>
                </a:solidFill>
              </a:rPr>
              <a:t>Deadline:  September 6, 2018</a:t>
            </a:r>
          </a:p>
          <a:p>
            <a:endParaRPr lang="en-US" sz="3000" dirty="0"/>
          </a:p>
        </p:txBody>
      </p:sp>
    </p:spTree>
    <p:extLst>
      <p:ext uri="{BB962C8B-B14F-4D97-AF65-F5344CB8AC3E}">
        <p14:creationId xmlns:p14="http://schemas.microsoft.com/office/powerpoint/2010/main" val="32017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081-A78F-427B-BFD5-82DCC93AC9FD}"/>
              </a:ext>
            </a:extLst>
          </p:cNvPr>
          <p:cNvSpPr>
            <a:spLocks noGrp="1"/>
          </p:cNvSpPr>
          <p:nvPr>
            <p:ph type="title"/>
          </p:nvPr>
        </p:nvSpPr>
        <p:spPr/>
        <p:txBody>
          <a:bodyPr>
            <a:noAutofit/>
          </a:bodyPr>
          <a:lstStyle/>
          <a:p>
            <a:r>
              <a:rPr lang="en-US" sz="4000" b="1" dirty="0">
                <a:solidFill>
                  <a:srgbClr val="C00000"/>
                </a:solidFill>
                <a:latin typeface="Tw Cen MT (Body)"/>
              </a:rPr>
              <a:t>Integrated prioritization system (</a:t>
            </a:r>
            <a:r>
              <a:rPr lang="en-US" sz="4000" b="1" dirty="0" err="1">
                <a:solidFill>
                  <a:srgbClr val="C00000"/>
                </a:solidFill>
                <a:latin typeface="Tw Cen MT (Body)"/>
              </a:rPr>
              <a:t>Ips</a:t>
            </a:r>
            <a:r>
              <a:rPr lang="en-US" sz="4000" b="1" dirty="0">
                <a:solidFill>
                  <a:srgbClr val="C00000"/>
                </a:solidFill>
                <a:latin typeface="Tw Cen MT (Body)"/>
              </a:rPr>
              <a:t>)</a:t>
            </a:r>
            <a:endParaRPr lang="en-US" sz="4000" b="1" dirty="0">
              <a:solidFill>
                <a:srgbClr val="C00000"/>
              </a:solidFill>
            </a:endParaRPr>
          </a:p>
        </p:txBody>
      </p:sp>
      <p:sp>
        <p:nvSpPr>
          <p:cNvPr id="3" name="Content Placeholder 2">
            <a:extLst>
              <a:ext uri="{FF2B5EF4-FFF2-40B4-BE49-F238E27FC236}">
                <a16:creationId xmlns:a16="http://schemas.microsoft.com/office/drawing/2014/main" id="{20985C0F-8A85-47EE-8A7E-F85779A11924}"/>
              </a:ext>
            </a:extLst>
          </p:cNvPr>
          <p:cNvSpPr>
            <a:spLocks noGrp="1"/>
          </p:cNvSpPr>
          <p:nvPr>
            <p:ph sz="quarter" idx="13"/>
          </p:nvPr>
        </p:nvSpPr>
        <p:spPr>
          <a:xfrm>
            <a:off x="5078062" y="345834"/>
            <a:ext cx="6200163" cy="5181599"/>
          </a:xfrm>
        </p:spPr>
        <p:txBody>
          <a:bodyPr>
            <a:noAutofit/>
          </a:bodyPr>
          <a:lstStyle/>
          <a:p>
            <a:pPr>
              <a:buClr>
                <a:srgbClr val="C00000"/>
              </a:buClr>
              <a:buSzPct val="110000"/>
              <a:buFont typeface="Wingdings" panose="05000000000000000000" pitchFamily="2" charset="2"/>
              <a:buChar char="§"/>
            </a:pPr>
            <a:r>
              <a:rPr lang="en-US" sz="2500" dirty="0">
                <a:latin typeface="Tw Cen MT (Body)"/>
              </a:rPr>
              <a:t>Identifies the most limiting stressors in the receiving streams</a:t>
            </a:r>
          </a:p>
          <a:p>
            <a:pPr>
              <a:buClr>
                <a:srgbClr val="C00000"/>
              </a:buClr>
              <a:buSzPct val="110000"/>
              <a:buFont typeface="Wingdings" panose="05000000000000000000" pitchFamily="2" charset="2"/>
              <a:buChar char="§"/>
            </a:pPr>
            <a:r>
              <a:rPr lang="en-US" sz="2500" dirty="0">
                <a:latin typeface="Tw Cen MT (Body)"/>
              </a:rPr>
              <a:t>Develops a database that can be queried at the site, reach, and sub-watershed levels</a:t>
            </a:r>
          </a:p>
          <a:p>
            <a:pPr>
              <a:buClr>
                <a:srgbClr val="C00000"/>
              </a:buClr>
              <a:buSzPct val="110000"/>
              <a:buFont typeface="Wingdings" panose="05000000000000000000" pitchFamily="2" charset="2"/>
              <a:buChar char="§"/>
            </a:pPr>
            <a:r>
              <a:rPr lang="en-US" sz="2500" dirty="0">
                <a:latin typeface="Tw Cen MT (Body)"/>
              </a:rPr>
              <a:t>Identifies the “highest return” projects – both restoration and protection options</a:t>
            </a:r>
          </a:p>
          <a:p>
            <a:pPr>
              <a:buClr>
                <a:srgbClr val="C00000"/>
              </a:buClr>
              <a:buSzPct val="110000"/>
              <a:buFont typeface="Wingdings" panose="05000000000000000000" pitchFamily="2" charset="2"/>
              <a:buChar char="§"/>
            </a:pPr>
            <a:r>
              <a:rPr lang="en-US" sz="2500" dirty="0">
                <a:latin typeface="Tw Cen MT (Body)"/>
              </a:rPr>
              <a:t>Addresses required regulatory actions while cost-effectively improving conditions for aquatic life and attainment of Water Quality Standards</a:t>
            </a:r>
          </a:p>
          <a:p>
            <a:endParaRPr lang="en-US" sz="2500" dirty="0">
              <a:latin typeface="Tw Cen MT (Body)"/>
            </a:endParaRPr>
          </a:p>
        </p:txBody>
      </p:sp>
      <p:sp>
        <p:nvSpPr>
          <p:cNvPr id="4" name="Text Placeholder 3">
            <a:extLst>
              <a:ext uri="{FF2B5EF4-FFF2-40B4-BE49-F238E27FC236}">
                <a16:creationId xmlns:a16="http://schemas.microsoft.com/office/drawing/2014/main" id="{AB8C66AD-30FC-460B-944E-6E6E5563D88D}"/>
              </a:ext>
            </a:extLst>
          </p:cNvPr>
          <p:cNvSpPr>
            <a:spLocks noGrp="1"/>
          </p:cNvSpPr>
          <p:nvPr>
            <p:ph type="body" sz="half" idx="2"/>
          </p:nvPr>
        </p:nvSpPr>
        <p:spPr/>
        <p:txBody>
          <a:bodyPr>
            <a:normAutofit fontScale="92500" lnSpcReduction="20000"/>
          </a:bodyPr>
          <a:lstStyle/>
          <a:p>
            <a:r>
              <a:rPr lang="en-US" sz="2500" dirty="0">
                <a:latin typeface="Tw Cen MT (Body)"/>
              </a:rPr>
              <a:t>Setting Priorities and Decision-Making: A Stronger Scientific Basis</a:t>
            </a:r>
          </a:p>
          <a:p>
            <a:r>
              <a:rPr lang="en-US" sz="2500" b="1" dirty="0">
                <a:solidFill>
                  <a:srgbClr val="C00000"/>
                </a:solidFill>
                <a:latin typeface="Tw Cen MT (Body)"/>
              </a:rPr>
              <a:t>a tool for assessing biological &amp; water quality conditions affected by multiple variables and stressors</a:t>
            </a:r>
          </a:p>
          <a:p>
            <a:endParaRPr lang="en-US" sz="2500" dirty="0"/>
          </a:p>
        </p:txBody>
      </p:sp>
    </p:spTree>
    <p:extLst>
      <p:ext uri="{BB962C8B-B14F-4D97-AF65-F5344CB8AC3E}">
        <p14:creationId xmlns:p14="http://schemas.microsoft.com/office/powerpoint/2010/main" val="257712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1287-A2FB-4D1A-8C1B-7BE1C441DA2F}"/>
              </a:ext>
            </a:extLst>
          </p:cNvPr>
          <p:cNvSpPr>
            <a:spLocks noGrp="1"/>
          </p:cNvSpPr>
          <p:nvPr>
            <p:ph type="title"/>
          </p:nvPr>
        </p:nvSpPr>
        <p:spPr>
          <a:xfrm>
            <a:off x="913775" y="618517"/>
            <a:ext cx="10364451" cy="1596177"/>
          </a:xfrm>
        </p:spPr>
        <p:txBody>
          <a:bodyPr>
            <a:normAutofit/>
          </a:bodyPr>
          <a:lstStyle/>
          <a:p>
            <a:r>
              <a:rPr lang="en-US" b="1"/>
              <a:t>IPS is intended for use in selecting projects that:</a:t>
            </a:r>
          </a:p>
        </p:txBody>
      </p:sp>
      <p:graphicFrame>
        <p:nvGraphicFramePr>
          <p:cNvPr id="5" name="Content Placeholder 2">
            <a:extLst>
              <a:ext uri="{FF2B5EF4-FFF2-40B4-BE49-F238E27FC236}">
                <a16:creationId xmlns:a16="http://schemas.microsoft.com/office/drawing/2014/main" id="{53787EA0-C7BF-4969-AD4F-047A46572862}"/>
              </a:ext>
            </a:extLst>
          </p:cNvPr>
          <p:cNvGraphicFramePr>
            <a:graphicFrameLocks noGrp="1"/>
          </p:cNvGraphicFramePr>
          <p:nvPr>
            <p:ph sz="quarter" idx="13"/>
            <p:extLst>
              <p:ext uri="{D42A27DB-BD31-4B8C-83A1-F6EECF244321}">
                <p14:modId xmlns:p14="http://schemas.microsoft.com/office/powerpoint/2010/main" val="1978003230"/>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2785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979</Words>
  <Application>Microsoft Office PowerPoint</Application>
  <PresentationFormat>Widescreen</PresentationFormat>
  <Paragraphs>125</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Tw Cen MT</vt:lpstr>
      <vt:lpstr>Tw Cen MT (Body)</vt:lpstr>
      <vt:lpstr>Wingdings</vt:lpstr>
      <vt:lpstr>Droplet</vt:lpstr>
      <vt:lpstr>Drww  general membership meeting</vt:lpstr>
      <vt:lpstr>Outline</vt:lpstr>
      <vt:lpstr>PowerPoint Presentation</vt:lpstr>
      <vt:lpstr>PowerPoint Presentation</vt:lpstr>
      <vt:lpstr>Bylaw Modification to Allow Alternate Board Members to Vote</vt:lpstr>
      <vt:lpstr>Bylaw modification continued</vt:lpstr>
      <vt:lpstr>Review and comment contact information</vt:lpstr>
      <vt:lpstr>Integrated prioritization system (Ips)</vt:lpstr>
      <vt:lpstr>IPS is intended for use in selecting projects that:</vt:lpstr>
      <vt:lpstr>THE IPS Tool SUMmary</vt:lpstr>
      <vt:lpstr>Nutrient assessment reduction plan (Narp)</vt:lpstr>
      <vt:lpstr>Nutrient assessment reduction plan (Narp)</vt:lpstr>
      <vt:lpstr>Nutrient assessment reduction plan (Narp)</vt:lpstr>
      <vt:lpstr>DRWW preliminary nutrient assessment reduction plan workplan development</vt:lpstr>
      <vt:lpstr>Monitoring/Water Quality Improvements Committee</vt:lpstr>
      <vt:lpstr>Recap of activities</vt:lpstr>
      <vt:lpstr>Drww conducted bioassessments</vt:lpstr>
      <vt:lpstr>Results</vt:lpstr>
      <vt:lpstr>Next steps</vt:lpstr>
      <vt:lpstr>Lakes committee</vt:lpstr>
      <vt:lpstr>MS4 Task Force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Drww  general membership meeting</dc:title>
  <dc:creator>Keen, Meilin</dc:creator>
  <cp:lastModifiedBy>Keen, Meilin</cp:lastModifiedBy>
  <cp:revision>16</cp:revision>
  <cp:lastPrinted>2018-08-16T16:05:15Z</cp:lastPrinted>
  <dcterms:created xsi:type="dcterms:W3CDTF">2018-08-15T12:21:30Z</dcterms:created>
  <dcterms:modified xsi:type="dcterms:W3CDTF">2018-08-16T16:20:31Z</dcterms:modified>
</cp:coreProperties>
</file>