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96" r:id="rId4"/>
    <p:sldId id="290" r:id="rId5"/>
    <p:sldId id="298" r:id="rId6"/>
    <p:sldId id="304" r:id="rId7"/>
    <p:sldId id="294" r:id="rId8"/>
    <p:sldId id="264" r:id="rId9"/>
    <p:sldId id="300" r:id="rId10"/>
    <p:sldId id="305" r:id="rId11"/>
    <p:sldId id="307" r:id="rId12"/>
    <p:sldId id="306" r:id="rId13"/>
    <p:sldId id="301" r:id="rId14"/>
    <p:sldId id="302" r:id="rId15"/>
    <p:sldId id="30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fs01.lakeco.org\HLData\EH\Engineering\Lakes%20Management\Watersheds\Des%20Plaines%20River\Water%20Quality%20DRWW\ALL%20DRWW%20WQ%20Data\Data%20Analysis\DRWW%20Chloride%20Conductivity%20Histor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fs01.lakeco.org\HLData\EH\Engineering\Lakes%20Management\Projects\DRWW%20Chlorides\DRWW%20Site%20Load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U:\EH\Engineering\Lakes%20Management\Projects\DRWW%20Chlorides\DRWW%20Box%20and%20Whisker%20Graph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U:\EH\Engineering\Lakes%20Management\Projects\DRWW%20Chlorides\Conductivity%20Readings%20DRWW%20Sites%20Summary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U:\EH\Engineering\Lakes%20Management\Projects\DRWW%20Chlorides\Conductivity%20Readings%20DRWW%20Sites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13-4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ALL!$A$326</c:f>
              <c:strCache>
                <c:ptCount val="1"/>
                <c:pt idx="0">
                  <c:v>11-3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ALL!$B$676:$B$860</c:f>
              <c:strCache>
                <c:ptCount val="185"/>
                <c:pt idx="0">
                  <c:v>3/12/1986</c:v>
                </c:pt>
                <c:pt idx="1">
                  <c:v>5/7/1986</c:v>
                </c:pt>
                <c:pt idx="2">
                  <c:v>6/4/1986</c:v>
                </c:pt>
                <c:pt idx="3">
                  <c:v>7/9/1986</c:v>
                </c:pt>
                <c:pt idx="4">
                  <c:v>8/6/1986</c:v>
                </c:pt>
                <c:pt idx="5">
                  <c:v>9/10/1986</c:v>
                </c:pt>
                <c:pt idx="6">
                  <c:v>10/8/1986</c:v>
                </c:pt>
                <c:pt idx="7">
                  <c:v>11/5/1986</c:v>
                </c:pt>
                <c:pt idx="8">
                  <c:v>12/3/1986</c:v>
                </c:pt>
                <c:pt idx="9">
                  <c:v>1/7/1987</c:v>
                </c:pt>
                <c:pt idx="10">
                  <c:v>3/4/1987</c:v>
                </c:pt>
                <c:pt idx="11">
                  <c:v>4/8/1987</c:v>
                </c:pt>
                <c:pt idx="12">
                  <c:v>5/6/1987</c:v>
                </c:pt>
                <c:pt idx="13">
                  <c:v>6/3/1987</c:v>
                </c:pt>
                <c:pt idx="14">
                  <c:v>6/8/1987</c:v>
                </c:pt>
                <c:pt idx="15">
                  <c:v>7/8/1987</c:v>
                </c:pt>
                <c:pt idx="16">
                  <c:v>8/5/1987</c:v>
                </c:pt>
                <c:pt idx="17">
                  <c:v>9/2/1987</c:v>
                </c:pt>
                <c:pt idx="18">
                  <c:v>10/7/1987</c:v>
                </c:pt>
                <c:pt idx="19">
                  <c:v>11/4/1987</c:v>
                </c:pt>
                <c:pt idx="20">
                  <c:v>12/2/1987</c:v>
                </c:pt>
                <c:pt idx="21">
                  <c:v>3/2/1988</c:v>
                </c:pt>
                <c:pt idx="22">
                  <c:v>4/13/1988</c:v>
                </c:pt>
                <c:pt idx="23">
                  <c:v>5/4/1988</c:v>
                </c:pt>
                <c:pt idx="24">
                  <c:v>6/8/1988</c:v>
                </c:pt>
                <c:pt idx="25">
                  <c:v>7/13/1988</c:v>
                </c:pt>
                <c:pt idx="26">
                  <c:v>8/3/1988</c:v>
                </c:pt>
                <c:pt idx="27">
                  <c:v>9/14/1988</c:v>
                </c:pt>
                <c:pt idx="28">
                  <c:v>10/5/1988</c:v>
                </c:pt>
                <c:pt idx="29">
                  <c:v>11/2/1988</c:v>
                </c:pt>
                <c:pt idx="30">
                  <c:v>2/1/1989</c:v>
                </c:pt>
                <c:pt idx="31">
                  <c:v>4/5/1989</c:v>
                </c:pt>
                <c:pt idx="32">
                  <c:v>5/3/1989</c:v>
                </c:pt>
                <c:pt idx="33">
                  <c:v>6/7/1989</c:v>
                </c:pt>
                <c:pt idx="34">
                  <c:v>7/12/1989</c:v>
                </c:pt>
                <c:pt idx="35">
                  <c:v>8/2/1989</c:v>
                </c:pt>
                <c:pt idx="36">
                  <c:v>9/13/1989</c:v>
                </c:pt>
                <c:pt idx="37">
                  <c:v>10/11/1989</c:v>
                </c:pt>
                <c:pt idx="38">
                  <c:v>11/1/1989</c:v>
                </c:pt>
                <c:pt idx="39">
                  <c:v>12/6/1989</c:v>
                </c:pt>
                <c:pt idx="40">
                  <c:v>3/7/1990</c:v>
                </c:pt>
                <c:pt idx="41">
                  <c:v>4/4/1990</c:v>
                </c:pt>
                <c:pt idx="42">
                  <c:v>5/2/1990</c:v>
                </c:pt>
                <c:pt idx="43">
                  <c:v>7/11/1990</c:v>
                </c:pt>
                <c:pt idx="44">
                  <c:v>8/8/1990</c:v>
                </c:pt>
                <c:pt idx="45">
                  <c:v>9/12/1990</c:v>
                </c:pt>
                <c:pt idx="46">
                  <c:v>10/3/1990</c:v>
                </c:pt>
                <c:pt idx="47">
                  <c:v>11/7/1990</c:v>
                </c:pt>
                <c:pt idx="48">
                  <c:v>12/5/1990</c:v>
                </c:pt>
                <c:pt idx="49">
                  <c:v>3/6/1991</c:v>
                </c:pt>
                <c:pt idx="50">
                  <c:v>4/3/1991</c:v>
                </c:pt>
                <c:pt idx="51">
                  <c:v>5/1/1991</c:v>
                </c:pt>
                <c:pt idx="52">
                  <c:v>6/5/1991</c:v>
                </c:pt>
                <c:pt idx="53">
                  <c:v>7/10/1991</c:v>
                </c:pt>
                <c:pt idx="54">
                  <c:v>8/7/1991</c:v>
                </c:pt>
                <c:pt idx="55">
                  <c:v>9/11/1991</c:v>
                </c:pt>
                <c:pt idx="56">
                  <c:v>10/2/1991</c:v>
                </c:pt>
                <c:pt idx="57">
                  <c:v>11/6/1991</c:v>
                </c:pt>
                <c:pt idx="58">
                  <c:v>12/4/1991</c:v>
                </c:pt>
                <c:pt idx="59">
                  <c:v>1/8/1992</c:v>
                </c:pt>
                <c:pt idx="60">
                  <c:v>2/5/1992</c:v>
                </c:pt>
                <c:pt idx="61">
                  <c:v>3/4/1992</c:v>
                </c:pt>
                <c:pt idx="62">
                  <c:v>4/1/1992</c:v>
                </c:pt>
                <c:pt idx="63">
                  <c:v>5/6/1992</c:v>
                </c:pt>
                <c:pt idx="64">
                  <c:v>6/3/1992</c:v>
                </c:pt>
                <c:pt idx="65">
                  <c:v>7/8/1992</c:v>
                </c:pt>
                <c:pt idx="66">
                  <c:v>8/5/1992</c:v>
                </c:pt>
                <c:pt idx="67">
                  <c:v>9/2/1992</c:v>
                </c:pt>
                <c:pt idx="68">
                  <c:v>10/7/1992</c:v>
                </c:pt>
                <c:pt idx="69">
                  <c:v>11/4/1992</c:v>
                </c:pt>
                <c:pt idx="70">
                  <c:v>12/2/1992</c:v>
                </c:pt>
                <c:pt idx="71">
                  <c:v>1/6/1993</c:v>
                </c:pt>
                <c:pt idx="72">
                  <c:v>2/3/1993</c:v>
                </c:pt>
                <c:pt idx="73">
                  <c:v>4/14/1993</c:v>
                </c:pt>
                <c:pt idx="74">
                  <c:v>5/5/1993</c:v>
                </c:pt>
                <c:pt idx="75">
                  <c:v>6/9/1993</c:v>
                </c:pt>
                <c:pt idx="76">
                  <c:v>7/14/1993</c:v>
                </c:pt>
                <c:pt idx="77">
                  <c:v>8/4/1993</c:v>
                </c:pt>
                <c:pt idx="78">
                  <c:v>9/15/1993</c:v>
                </c:pt>
                <c:pt idx="79">
                  <c:v>10/6/1993</c:v>
                </c:pt>
                <c:pt idx="80">
                  <c:v>11/3/1993</c:v>
                </c:pt>
                <c:pt idx="81">
                  <c:v>12/1/1993</c:v>
                </c:pt>
                <c:pt idx="82">
                  <c:v>3/2/1994</c:v>
                </c:pt>
                <c:pt idx="83">
                  <c:v>4/6/1994</c:v>
                </c:pt>
                <c:pt idx="84">
                  <c:v>5/4/1994</c:v>
                </c:pt>
                <c:pt idx="85">
                  <c:v>6/8/1994</c:v>
                </c:pt>
                <c:pt idx="86">
                  <c:v>7/13/1994</c:v>
                </c:pt>
                <c:pt idx="87">
                  <c:v>8/3/1994</c:v>
                </c:pt>
                <c:pt idx="88">
                  <c:v>9/14/1994</c:v>
                </c:pt>
                <c:pt idx="89">
                  <c:v>10/5/1994</c:v>
                </c:pt>
                <c:pt idx="90">
                  <c:v>11/2/1994</c:v>
                </c:pt>
                <c:pt idx="91">
                  <c:v>2/1/1995</c:v>
                </c:pt>
                <c:pt idx="92">
                  <c:v>3/1/1995</c:v>
                </c:pt>
                <c:pt idx="93">
                  <c:v>4/5/1995</c:v>
                </c:pt>
                <c:pt idx="94">
                  <c:v>5/3/1995</c:v>
                </c:pt>
                <c:pt idx="95">
                  <c:v>6/7/1995</c:v>
                </c:pt>
                <c:pt idx="96">
                  <c:v>7/12/1995</c:v>
                </c:pt>
                <c:pt idx="97">
                  <c:v>8/2/1995</c:v>
                </c:pt>
                <c:pt idx="98">
                  <c:v>9/13/1995</c:v>
                </c:pt>
                <c:pt idx="99">
                  <c:v>10/4/1995</c:v>
                </c:pt>
                <c:pt idx="100">
                  <c:v>11/1/1995</c:v>
                </c:pt>
                <c:pt idx="101">
                  <c:v>12/6/1995</c:v>
                </c:pt>
                <c:pt idx="102">
                  <c:v>5/1/1996</c:v>
                </c:pt>
                <c:pt idx="103">
                  <c:v>8/14/1996</c:v>
                </c:pt>
                <c:pt idx="104">
                  <c:v>11/6/1996</c:v>
                </c:pt>
                <c:pt idx="105">
                  <c:v>5/21/1997</c:v>
                </c:pt>
                <c:pt idx="106">
                  <c:v>7/29/1997</c:v>
                </c:pt>
                <c:pt idx="107">
                  <c:v>12/1/1997</c:v>
                </c:pt>
                <c:pt idx="108">
                  <c:v>3/16/1998</c:v>
                </c:pt>
                <c:pt idx="109">
                  <c:v>8/17/1998</c:v>
                </c:pt>
                <c:pt idx="110">
                  <c:v>12/7/1998</c:v>
                </c:pt>
                <c:pt idx="111">
                  <c:v>3/22/1999</c:v>
                </c:pt>
                <c:pt idx="112">
                  <c:v>5/3/1999</c:v>
                </c:pt>
                <c:pt idx="113">
                  <c:v>8/30/1999</c:v>
                </c:pt>
                <c:pt idx="114">
                  <c:v>11/8/1999</c:v>
                </c:pt>
                <c:pt idx="115">
                  <c:v>4/3/2000</c:v>
                </c:pt>
                <c:pt idx="116">
                  <c:v>7/5/2000</c:v>
                </c:pt>
                <c:pt idx="117">
                  <c:v>10/9/2000</c:v>
                </c:pt>
                <c:pt idx="118">
                  <c:v>6/4/2001</c:v>
                </c:pt>
                <c:pt idx="119">
                  <c:v>8/28/2001</c:v>
                </c:pt>
                <c:pt idx="120">
                  <c:v>12/3/2001</c:v>
                </c:pt>
                <c:pt idx="121">
                  <c:v>3/25/2002</c:v>
                </c:pt>
                <c:pt idx="122">
                  <c:v>6/24/2002</c:v>
                </c:pt>
                <c:pt idx="123">
                  <c:v>9/25/2002</c:v>
                </c:pt>
                <c:pt idx="124">
                  <c:v>3/26/2003</c:v>
                </c:pt>
                <c:pt idx="125">
                  <c:v>6/9/2003</c:v>
                </c:pt>
                <c:pt idx="126">
                  <c:v>6/25/2003</c:v>
                </c:pt>
                <c:pt idx="127">
                  <c:v>7/7/2003</c:v>
                </c:pt>
                <c:pt idx="128">
                  <c:v>8/28/2003</c:v>
                </c:pt>
                <c:pt idx="129">
                  <c:v>9/19/2003</c:v>
                </c:pt>
                <c:pt idx="130">
                  <c:v>9/29/2003</c:v>
                </c:pt>
                <c:pt idx="131">
                  <c:v>12/8/2003</c:v>
                </c:pt>
                <c:pt idx="132">
                  <c:v>6/22/2004</c:v>
                </c:pt>
                <c:pt idx="133">
                  <c:v>9/7/2004</c:v>
                </c:pt>
                <c:pt idx="134">
                  <c:v>12/6/2004</c:v>
                </c:pt>
                <c:pt idx="135">
                  <c:v>3/14/2005</c:v>
                </c:pt>
                <c:pt idx="136">
                  <c:v>6/1/2005</c:v>
                </c:pt>
                <c:pt idx="137">
                  <c:v>9/7/2005</c:v>
                </c:pt>
                <c:pt idx="138">
                  <c:v>3/13/2006</c:v>
                </c:pt>
                <c:pt idx="139">
                  <c:v>6/5/2006</c:v>
                </c:pt>
                <c:pt idx="140">
                  <c:v>9/5/2006</c:v>
                </c:pt>
                <c:pt idx="141">
                  <c:v>12/11/2006</c:v>
                </c:pt>
                <c:pt idx="142">
                  <c:v>3/19/2007</c:v>
                </c:pt>
                <c:pt idx="143">
                  <c:v>5/29/2007</c:v>
                </c:pt>
                <c:pt idx="144">
                  <c:v>9/4/2007</c:v>
                </c:pt>
                <c:pt idx="145">
                  <c:v>12/3/2007</c:v>
                </c:pt>
                <c:pt idx="146">
                  <c:v>3/10/2008</c:v>
                </c:pt>
                <c:pt idx="147">
                  <c:v>5/27/2008</c:v>
                </c:pt>
                <c:pt idx="148">
                  <c:v>9/2/2008</c:v>
                </c:pt>
                <c:pt idx="149">
                  <c:v>3/16/2009</c:v>
                </c:pt>
                <c:pt idx="150">
                  <c:v>6/9/2009</c:v>
                </c:pt>
                <c:pt idx="151">
                  <c:v>9/8/2009</c:v>
                </c:pt>
                <c:pt idx="152">
                  <c:v>12/7/2009</c:v>
                </c:pt>
                <c:pt idx="153">
                  <c:v>3/15/2010</c:v>
                </c:pt>
                <c:pt idx="154">
                  <c:v>6/1/2010</c:v>
                </c:pt>
                <c:pt idx="155">
                  <c:v>9/7/2010</c:v>
                </c:pt>
                <c:pt idx="156">
                  <c:v>3/28/2011</c:v>
                </c:pt>
                <c:pt idx="157">
                  <c:v>5/31/2011</c:v>
                </c:pt>
                <c:pt idx="158">
                  <c:v>9/6/2011</c:v>
                </c:pt>
                <c:pt idx="159">
                  <c:v>3/26/2012</c:v>
                </c:pt>
                <c:pt idx="160">
                  <c:v>5/29/2012</c:v>
                </c:pt>
                <c:pt idx="161">
                  <c:v>9/4/2012</c:v>
                </c:pt>
                <c:pt idx="162">
                  <c:v>12/3/2012</c:v>
                </c:pt>
                <c:pt idx="163">
                  <c:v>3/25/2013</c:v>
                </c:pt>
                <c:pt idx="164">
                  <c:v>5/28/2013</c:v>
                </c:pt>
                <c:pt idx="165">
                  <c:v>6/18/2013</c:v>
                </c:pt>
                <c:pt idx="166">
                  <c:v>8/21/2013</c:v>
                </c:pt>
                <c:pt idx="167">
                  <c:v>9/3/2013</c:v>
                </c:pt>
                <c:pt idx="168">
                  <c:v>10/1/2013</c:v>
                </c:pt>
                <c:pt idx="169">
                  <c:v>3/24/2014</c:v>
                </c:pt>
                <c:pt idx="170">
                  <c:v>6/2/2014</c:v>
                </c:pt>
                <c:pt idx="171">
                  <c:v>9/2/2014</c:v>
                </c:pt>
                <c:pt idx="172">
                  <c:v>3/16/2015</c:v>
                </c:pt>
                <c:pt idx="173">
                  <c:v>5/26/2015</c:v>
                </c:pt>
                <c:pt idx="174">
                  <c:v>03/28/2017</c:v>
                </c:pt>
                <c:pt idx="175">
                  <c:v>05/19/2017</c:v>
                </c:pt>
                <c:pt idx="176">
                  <c:v>05/25/2016</c:v>
                </c:pt>
                <c:pt idx="177">
                  <c:v>06/22/2016</c:v>
                </c:pt>
                <c:pt idx="178">
                  <c:v>06/27/2017</c:v>
                </c:pt>
                <c:pt idx="179">
                  <c:v>07/26/2017</c:v>
                </c:pt>
                <c:pt idx="180">
                  <c:v>07/27/2016</c:v>
                </c:pt>
                <c:pt idx="181">
                  <c:v>08/22/2017</c:v>
                </c:pt>
                <c:pt idx="182">
                  <c:v>08/25/2016</c:v>
                </c:pt>
                <c:pt idx="183">
                  <c:v>09/28/2016</c:v>
                </c:pt>
                <c:pt idx="184">
                  <c:v>11/22/2016</c:v>
                </c:pt>
              </c:strCache>
            </c:strRef>
          </c:cat>
          <c:val>
            <c:numRef>
              <c:f>ALL!$C$676:$C$860</c:f>
              <c:numCache>
                <c:formatCode>General</c:formatCode>
                <c:ptCount val="185"/>
                <c:pt idx="0">
                  <c:v>24</c:v>
                </c:pt>
                <c:pt idx="1">
                  <c:v>73</c:v>
                </c:pt>
                <c:pt idx="2">
                  <c:v>55</c:v>
                </c:pt>
                <c:pt idx="3">
                  <c:v>33</c:v>
                </c:pt>
                <c:pt idx="4">
                  <c:v>46</c:v>
                </c:pt>
                <c:pt idx="5">
                  <c:v>71</c:v>
                </c:pt>
                <c:pt idx="6">
                  <c:v>25</c:v>
                </c:pt>
                <c:pt idx="7">
                  <c:v>45</c:v>
                </c:pt>
                <c:pt idx="8">
                  <c:v>61</c:v>
                </c:pt>
                <c:pt idx="9">
                  <c:v>70</c:v>
                </c:pt>
                <c:pt idx="10">
                  <c:v>50</c:v>
                </c:pt>
                <c:pt idx="11">
                  <c:v>64</c:v>
                </c:pt>
                <c:pt idx="12">
                  <c:v>37</c:v>
                </c:pt>
                <c:pt idx="13">
                  <c:v>47</c:v>
                </c:pt>
                <c:pt idx="14">
                  <c:v>58</c:v>
                </c:pt>
                <c:pt idx="15">
                  <c:v>58</c:v>
                </c:pt>
                <c:pt idx="16">
                  <c:v>61</c:v>
                </c:pt>
                <c:pt idx="17">
                  <c:v>43</c:v>
                </c:pt>
                <c:pt idx="18">
                  <c:v>61</c:v>
                </c:pt>
                <c:pt idx="19">
                  <c:v>66</c:v>
                </c:pt>
                <c:pt idx="20">
                  <c:v>54</c:v>
                </c:pt>
                <c:pt idx="21">
                  <c:v>54</c:v>
                </c:pt>
                <c:pt idx="22">
                  <c:v>42</c:v>
                </c:pt>
                <c:pt idx="23">
                  <c:v>57</c:v>
                </c:pt>
                <c:pt idx="24">
                  <c:v>70</c:v>
                </c:pt>
                <c:pt idx="25">
                  <c:v>68</c:v>
                </c:pt>
                <c:pt idx="26">
                  <c:v>108</c:v>
                </c:pt>
                <c:pt idx="27">
                  <c:v>133</c:v>
                </c:pt>
                <c:pt idx="28">
                  <c:v>132</c:v>
                </c:pt>
                <c:pt idx="29">
                  <c:v>79</c:v>
                </c:pt>
                <c:pt idx="30">
                  <c:v>102</c:v>
                </c:pt>
                <c:pt idx="31">
                  <c:v>100</c:v>
                </c:pt>
                <c:pt idx="32">
                  <c:v>117</c:v>
                </c:pt>
                <c:pt idx="33">
                  <c:v>119</c:v>
                </c:pt>
                <c:pt idx="34">
                  <c:v>91</c:v>
                </c:pt>
                <c:pt idx="35">
                  <c:v>95</c:v>
                </c:pt>
                <c:pt idx="36">
                  <c:v>57</c:v>
                </c:pt>
                <c:pt idx="37">
                  <c:v>89</c:v>
                </c:pt>
                <c:pt idx="38" formatCode="0">
                  <c:v>109</c:v>
                </c:pt>
                <c:pt idx="39">
                  <c:v>100</c:v>
                </c:pt>
                <c:pt idx="40" formatCode="0">
                  <c:v>115</c:v>
                </c:pt>
                <c:pt idx="41">
                  <c:v>97</c:v>
                </c:pt>
                <c:pt idx="42">
                  <c:v>83</c:v>
                </c:pt>
                <c:pt idx="43">
                  <c:v>66</c:v>
                </c:pt>
                <c:pt idx="44">
                  <c:v>84</c:v>
                </c:pt>
                <c:pt idx="45">
                  <c:v>83</c:v>
                </c:pt>
                <c:pt idx="46">
                  <c:v>89</c:v>
                </c:pt>
                <c:pt idx="47">
                  <c:v>50</c:v>
                </c:pt>
                <c:pt idx="48">
                  <c:v>74</c:v>
                </c:pt>
                <c:pt idx="49">
                  <c:v>66</c:v>
                </c:pt>
                <c:pt idx="50">
                  <c:v>40</c:v>
                </c:pt>
                <c:pt idx="51">
                  <c:v>58</c:v>
                </c:pt>
                <c:pt idx="52">
                  <c:v>51</c:v>
                </c:pt>
                <c:pt idx="53">
                  <c:v>54</c:v>
                </c:pt>
                <c:pt idx="54">
                  <c:v>52</c:v>
                </c:pt>
                <c:pt idx="55">
                  <c:v>57</c:v>
                </c:pt>
                <c:pt idx="56">
                  <c:v>128</c:v>
                </c:pt>
                <c:pt idx="57">
                  <c:v>66</c:v>
                </c:pt>
                <c:pt idx="58">
                  <c:v>46</c:v>
                </c:pt>
                <c:pt idx="59">
                  <c:v>66</c:v>
                </c:pt>
                <c:pt idx="60">
                  <c:v>87</c:v>
                </c:pt>
                <c:pt idx="61">
                  <c:v>72</c:v>
                </c:pt>
                <c:pt idx="62">
                  <c:v>74</c:v>
                </c:pt>
                <c:pt idx="63">
                  <c:v>73</c:v>
                </c:pt>
                <c:pt idx="64">
                  <c:v>88</c:v>
                </c:pt>
                <c:pt idx="65">
                  <c:v>114</c:v>
                </c:pt>
                <c:pt idx="66">
                  <c:v>84</c:v>
                </c:pt>
                <c:pt idx="67">
                  <c:v>90</c:v>
                </c:pt>
                <c:pt idx="68">
                  <c:v>81</c:v>
                </c:pt>
                <c:pt idx="69">
                  <c:v>62</c:v>
                </c:pt>
                <c:pt idx="70">
                  <c:v>47</c:v>
                </c:pt>
                <c:pt idx="71">
                  <c:v>46</c:v>
                </c:pt>
                <c:pt idx="72">
                  <c:v>67</c:v>
                </c:pt>
                <c:pt idx="73">
                  <c:v>50</c:v>
                </c:pt>
                <c:pt idx="74">
                  <c:v>43</c:v>
                </c:pt>
                <c:pt idx="75">
                  <c:v>56</c:v>
                </c:pt>
                <c:pt idx="76">
                  <c:v>37</c:v>
                </c:pt>
                <c:pt idx="77">
                  <c:v>65</c:v>
                </c:pt>
                <c:pt idx="78">
                  <c:v>106</c:v>
                </c:pt>
                <c:pt idx="79">
                  <c:v>76</c:v>
                </c:pt>
                <c:pt idx="80">
                  <c:v>98</c:v>
                </c:pt>
                <c:pt idx="81">
                  <c:v>97</c:v>
                </c:pt>
                <c:pt idx="82">
                  <c:v>66</c:v>
                </c:pt>
                <c:pt idx="83">
                  <c:v>82</c:v>
                </c:pt>
                <c:pt idx="84">
                  <c:v>91</c:v>
                </c:pt>
                <c:pt idx="85">
                  <c:v>77</c:v>
                </c:pt>
                <c:pt idx="86">
                  <c:v>111</c:v>
                </c:pt>
                <c:pt idx="87">
                  <c:v>141</c:v>
                </c:pt>
                <c:pt idx="88">
                  <c:v>159</c:v>
                </c:pt>
                <c:pt idx="89">
                  <c:v>194</c:v>
                </c:pt>
                <c:pt idx="90">
                  <c:v>121</c:v>
                </c:pt>
                <c:pt idx="91">
                  <c:v>107</c:v>
                </c:pt>
                <c:pt idx="92">
                  <c:v>108</c:v>
                </c:pt>
                <c:pt idx="93">
                  <c:v>100</c:v>
                </c:pt>
                <c:pt idx="94">
                  <c:v>43</c:v>
                </c:pt>
                <c:pt idx="95">
                  <c:v>72</c:v>
                </c:pt>
                <c:pt idx="96">
                  <c:v>112</c:v>
                </c:pt>
                <c:pt idx="97">
                  <c:v>102</c:v>
                </c:pt>
                <c:pt idx="98">
                  <c:v>79</c:v>
                </c:pt>
                <c:pt idx="99">
                  <c:v>86</c:v>
                </c:pt>
                <c:pt idx="100">
                  <c:v>77</c:v>
                </c:pt>
                <c:pt idx="101">
                  <c:v>84</c:v>
                </c:pt>
                <c:pt idx="102">
                  <c:v>103</c:v>
                </c:pt>
                <c:pt idx="103">
                  <c:v>83</c:v>
                </c:pt>
                <c:pt idx="104">
                  <c:v>101</c:v>
                </c:pt>
                <c:pt idx="105">
                  <c:v>74</c:v>
                </c:pt>
                <c:pt idx="106">
                  <c:v>89</c:v>
                </c:pt>
                <c:pt idx="107">
                  <c:v>112</c:v>
                </c:pt>
                <c:pt idx="108">
                  <c:v>82</c:v>
                </c:pt>
                <c:pt idx="109">
                  <c:v>112</c:v>
                </c:pt>
                <c:pt idx="110">
                  <c:v>89</c:v>
                </c:pt>
                <c:pt idx="111">
                  <c:v>79</c:v>
                </c:pt>
                <c:pt idx="112">
                  <c:v>44</c:v>
                </c:pt>
                <c:pt idx="113">
                  <c:v>107</c:v>
                </c:pt>
                <c:pt idx="114">
                  <c:v>126</c:v>
                </c:pt>
                <c:pt idx="115">
                  <c:v>136</c:v>
                </c:pt>
                <c:pt idx="116">
                  <c:v>51</c:v>
                </c:pt>
                <c:pt idx="117">
                  <c:v>70</c:v>
                </c:pt>
                <c:pt idx="118">
                  <c:v>83</c:v>
                </c:pt>
                <c:pt idx="119">
                  <c:v>103</c:v>
                </c:pt>
                <c:pt idx="120">
                  <c:v>68</c:v>
                </c:pt>
                <c:pt idx="121">
                  <c:v>90</c:v>
                </c:pt>
                <c:pt idx="122">
                  <c:v>72</c:v>
                </c:pt>
                <c:pt idx="123">
                  <c:v>103</c:v>
                </c:pt>
                <c:pt idx="124">
                  <c:v>239</c:v>
                </c:pt>
                <c:pt idx="125">
                  <c:v>186</c:v>
                </c:pt>
                <c:pt idx="126">
                  <c:v>101</c:v>
                </c:pt>
                <c:pt idx="127">
                  <c:v>242</c:v>
                </c:pt>
                <c:pt idx="128">
                  <c:v>218</c:v>
                </c:pt>
                <c:pt idx="129">
                  <c:v>277</c:v>
                </c:pt>
                <c:pt idx="130" formatCode="0">
                  <c:v>151</c:v>
                </c:pt>
                <c:pt idx="131" formatCode="0">
                  <c:v>138</c:v>
                </c:pt>
                <c:pt idx="132" formatCode="0">
                  <c:v>38</c:v>
                </c:pt>
                <c:pt idx="133" formatCode="0">
                  <c:v>112</c:v>
                </c:pt>
                <c:pt idx="134" formatCode="0">
                  <c:v>158</c:v>
                </c:pt>
                <c:pt idx="135" formatCode="0">
                  <c:v>110</c:v>
                </c:pt>
                <c:pt idx="136" formatCode="0">
                  <c:v>121</c:v>
                </c:pt>
                <c:pt idx="137" formatCode="0">
                  <c:v>216</c:v>
                </c:pt>
                <c:pt idx="138" formatCode="0">
                  <c:v>141</c:v>
                </c:pt>
                <c:pt idx="139" formatCode="0">
                  <c:v>81</c:v>
                </c:pt>
                <c:pt idx="140" formatCode="0">
                  <c:v>158</c:v>
                </c:pt>
                <c:pt idx="141" formatCode="0">
                  <c:v>108</c:v>
                </c:pt>
                <c:pt idx="142" formatCode="0">
                  <c:v>72</c:v>
                </c:pt>
                <c:pt idx="143" formatCode="0">
                  <c:v>132</c:v>
                </c:pt>
                <c:pt idx="144" formatCode="0">
                  <c:v>32</c:v>
                </c:pt>
                <c:pt idx="145" formatCode="0">
                  <c:v>196</c:v>
                </c:pt>
                <c:pt idx="146" formatCode="0">
                  <c:v>118</c:v>
                </c:pt>
                <c:pt idx="147" formatCode="0">
                  <c:v>153</c:v>
                </c:pt>
                <c:pt idx="148" formatCode="0">
                  <c:v>172</c:v>
                </c:pt>
                <c:pt idx="149" formatCode="0">
                  <c:v>82</c:v>
                </c:pt>
                <c:pt idx="150" formatCode="0">
                  <c:v>84</c:v>
                </c:pt>
                <c:pt idx="151" formatCode="0">
                  <c:v>132</c:v>
                </c:pt>
                <c:pt idx="152" formatCode="0">
                  <c:v>76</c:v>
                </c:pt>
                <c:pt idx="153" formatCode="0">
                  <c:v>48</c:v>
                </c:pt>
                <c:pt idx="154" formatCode="0">
                  <c:v>76</c:v>
                </c:pt>
                <c:pt idx="155" formatCode="0">
                  <c:v>151</c:v>
                </c:pt>
                <c:pt idx="156" formatCode="0">
                  <c:v>92</c:v>
                </c:pt>
                <c:pt idx="157" formatCode="0">
                  <c:v>81.8</c:v>
                </c:pt>
                <c:pt idx="158" formatCode="0">
                  <c:v>175</c:v>
                </c:pt>
                <c:pt idx="159" formatCode="0">
                  <c:v>90</c:v>
                </c:pt>
                <c:pt idx="160" formatCode="0">
                  <c:v>119</c:v>
                </c:pt>
                <c:pt idx="161" formatCode="0">
                  <c:v>166</c:v>
                </c:pt>
                <c:pt idx="162" formatCode="0">
                  <c:v>186</c:v>
                </c:pt>
                <c:pt idx="163" formatCode="0">
                  <c:v>111</c:v>
                </c:pt>
                <c:pt idx="164" formatCode="0">
                  <c:v>134</c:v>
                </c:pt>
                <c:pt idx="165">
                  <c:v>121</c:v>
                </c:pt>
                <c:pt idx="166">
                  <c:v>148</c:v>
                </c:pt>
                <c:pt idx="167" formatCode="0">
                  <c:v>108</c:v>
                </c:pt>
                <c:pt idx="168">
                  <c:v>178</c:v>
                </c:pt>
                <c:pt idx="169" formatCode="0">
                  <c:v>138</c:v>
                </c:pt>
                <c:pt idx="170" formatCode="0">
                  <c:v>86</c:v>
                </c:pt>
                <c:pt idx="171" formatCode="0">
                  <c:v>183</c:v>
                </c:pt>
                <c:pt idx="172" formatCode="0">
                  <c:v>125</c:v>
                </c:pt>
                <c:pt idx="173" formatCode="0">
                  <c:v>154</c:v>
                </c:pt>
                <c:pt idx="174">
                  <c:v>137</c:v>
                </c:pt>
                <c:pt idx="175">
                  <c:v>102</c:v>
                </c:pt>
                <c:pt idx="176">
                  <c:v>111</c:v>
                </c:pt>
                <c:pt idx="177">
                  <c:v>163</c:v>
                </c:pt>
                <c:pt idx="178">
                  <c:v>71.5</c:v>
                </c:pt>
                <c:pt idx="179">
                  <c:v>41.8</c:v>
                </c:pt>
                <c:pt idx="180">
                  <c:v>152</c:v>
                </c:pt>
                <c:pt idx="181">
                  <c:v>107</c:v>
                </c:pt>
                <c:pt idx="182">
                  <c:v>208</c:v>
                </c:pt>
                <c:pt idx="183">
                  <c:v>167</c:v>
                </c:pt>
                <c:pt idx="184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2D-484F-9B4E-3B3E595FA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0876608"/>
        <c:axId val="730877592"/>
      </c:lineChart>
      <c:catAx>
        <c:axId val="73087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877592"/>
        <c:crosses val="autoZero"/>
        <c:auto val="1"/>
        <c:lblAlgn val="ctr"/>
        <c:lblOffset val="100"/>
        <c:noMultiLvlLbl val="0"/>
      </c:catAx>
      <c:valAx>
        <c:axId val="73087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87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Lake</a:t>
            </a:r>
            <a:r>
              <a:rPr lang="en-US" baseline="0"/>
              <a:t> County IL Lakes Conductivity &gt; 1 mS/cm vs Chlorides </a:t>
            </a:r>
            <a:endParaRPr lang="en-US"/>
          </a:p>
        </c:rich>
      </c:tx>
      <c:layout>
        <c:manualLayout>
          <c:xMode val="edge"/>
          <c:yMode val="edge"/>
          <c:x val="0.12546181826753328"/>
          <c:y val="2.83310108624481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226472999775552E-2"/>
          <c:y val="0.15609580490345809"/>
          <c:w val="0.87421477886063015"/>
          <c:h val="0.74421073212349587"/>
        </c:manualLayout>
      </c:layout>
      <c:scatterChart>
        <c:scatterStyle val="lineMarker"/>
        <c:varyColors val="0"/>
        <c:ser>
          <c:idx val="0"/>
          <c:order val="0"/>
          <c:tx>
            <c:strRef>
              <c:f>CONCL2014all!$D$1</c:f>
              <c:strCache>
                <c:ptCount val="1"/>
                <c:pt idx="0">
                  <c:v>Chloride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5991926089227383"/>
                  <c:y val="9.711577097638914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CONCL2014all!$E$1525:$E$2102</c:f>
              <c:numCache>
                <c:formatCode>General</c:formatCode>
                <c:ptCount val="578"/>
                <c:pt idx="0">
                  <c:v>1</c:v>
                </c:pt>
                <c:pt idx="1">
                  <c:v>1.0009999999999999</c:v>
                </c:pt>
                <c:pt idx="2">
                  <c:v>1.002</c:v>
                </c:pt>
                <c:pt idx="3">
                  <c:v>1.002</c:v>
                </c:pt>
                <c:pt idx="4">
                  <c:v>1.0029999999999999</c:v>
                </c:pt>
                <c:pt idx="5">
                  <c:v>1.0029999999999999</c:v>
                </c:pt>
                <c:pt idx="6">
                  <c:v>1.0029999999999999</c:v>
                </c:pt>
                <c:pt idx="7">
                  <c:v>1.0029999999999999</c:v>
                </c:pt>
                <c:pt idx="8">
                  <c:v>1.004</c:v>
                </c:pt>
                <c:pt idx="9">
                  <c:v>1.0049999999999999</c:v>
                </c:pt>
                <c:pt idx="10">
                  <c:v>1.0049999999999999</c:v>
                </c:pt>
                <c:pt idx="11">
                  <c:v>1.0049999999999999</c:v>
                </c:pt>
                <c:pt idx="12">
                  <c:v>1.0069999999999999</c:v>
                </c:pt>
                <c:pt idx="13">
                  <c:v>1.008</c:v>
                </c:pt>
                <c:pt idx="14">
                  <c:v>1.0109999999999999</c:v>
                </c:pt>
                <c:pt idx="15">
                  <c:v>1.0109999999999999</c:v>
                </c:pt>
                <c:pt idx="16">
                  <c:v>1.0149999999999999</c:v>
                </c:pt>
                <c:pt idx="17">
                  <c:v>1.016</c:v>
                </c:pt>
                <c:pt idx="18">
                  <c:v>1.016</c:v>
                </c:pt>
                <c:pt idx="19">
                  <c:v>1.0165</c:v>
                </c:pt>
                <c:pt idx="20">
                  <c:v>1.0169999999999999</c:v>
                </c:pt>
                <c:pt idx="21">
                  <c:v>1.018</c:v>
                </c:pt>
                <c:pt idx="22">
                  <c:v>1.018</c:v>
                </c:pt>
                <c:pt idx="23">
                  <c:v>1.018</c:v>
                </c:pt>
                <c:pt idx="24">
                  <c:v>1.0224</c:v>
                </c:pt>
                <c:pt idx="25">
                  <c:v>1.024</c:v>
                </c:pt>
                <c:pt idx="26">
                  <c:v>1.0249999999999999</c:v>
                </c:pt>
                <c:pt idx="27">
                  <c:v>1.0249999999999999</c:v>
                </c:pt>
                <c:pt idx="28">
                  <c:v>1.0289999999999999</c:v>
                </c:pt>
                <c:pt idx="29">
                  <c:v>1.0289999999999999</c:v>
                </c:pt>
                <c:pt idx="30">
                  <c:v>1.0289999999999999</c:v>
                </c:pt>
                <c:pt idx="31">
                  <c:v>1.0309999999999999</c:v>
                </c:pt>
                <c:pt idx="32">
                  <c:v>1.0335000000000001</c:v>
                </c:pt>
                <c:pt idx="33">
                  <c:v>1.034</c:v>
                </c:pt>
                <c:pt idx="34">
                  <c:v>1.0349999999999999</c:v>
                </c:pt>
                <c:pt idx="35">
                  <c:v>1.036</c:v>
                </c:pt>
                <c:pt idx="36">
                  <c:v>1.038</c:v>
                </c:pt>
                <c:pt idx="37">
                  <c:v>1.0389999999999999</c:v>
                </c:pt>
                <c:pt idx="38">
                  <c:v>1.0389999999999999</c:v>
                </c:pt>
                <c:pt idx="39">
                  <c:v>1.0409999999999999</c:v>
                </c:pt>
                <c:pt idx="40">
                  <c:v>1.042</c:v>
                </c:pt>
                <c:pt idx="41">
                  <c:v>1.042</c:v>
                </c:pt>
                <c:pt idx="42">
                  <c:v>1.044</c:v>
                </c:pt>
                <c:pt idx="43">
                  <c:v>1.044</c:v>
                </c:pt>
                <c:pt idx="44">
                  <c:v>1.0469999999999999</c:v>
                </c:pt>
                <c:pt idx="45">
                  <c:v>1.0469999999999999</c:v>
                </c:pt>
                <c:pt idx="46">
                  <c:v>1.0469999999999999</c:v>
                </c:pt>
                <c:pt idx="47">
                  <c:v>1.048</c:v>
                </c:pt>
                <c:pt idx="48">
                  <c:v>1.0489999999999999</c:v>
                </c:pt>
                <c:pt idx="49">
                  <c:v>1.0489999999999999</c:v>
                </c:pt>
                <c:pt idx="50">
                  <c:v>1.05</c:v>
                </c:pt>
                <c:pt idx="51">
                  <c:v>1.05</c:v>
                </c:pt>
                <c:pt idx="52">
                  <c:v>1.05</c:v>
                </c:pt>
                <c:pt idx="53">
                  <c:v>1.0509999999999999</c:v>
                </c:pt>
                <c:pt idx="54">
                  <c:v>1.0509999999999999</c:v>
                </c:pt>
                <c:pt idx="55">
                  <c:v>1.052</c:v>
                </c:pt>
                <c:pt idx="56">
                  <c:v>1.052</c:v>
                </c:pt>
                <c:pt idx="57">
                  <c:v>1.052</c:v>
                </c:pt>
                <c:pt idx="58">
                  <c:v>1.0529999999999999</c:v>
                </c:pt>
                <c:pt idx="59">
                  <c:v>1.0529999999999999</c:v>
                </c:pt>
                <c:pt idx="60">
                  <c:v>1.0529999999999999</c:v>
                </c:pt>
                <c:pt idx="61">
                  <c:v>1.054</c:v>
                </c:pt>
                <c:pt idx="62">
                  <c:v>1.0549999999999999</c:v>
                </c:pt>
                <c:pt idx="63">
                  <c:v>1.0549999999999999</c:v>
                </c:pt>
                <c:pt idx="64">
                  <c:v>1.0549999999999999</c:v>
                </c:pt>
                <c:pt idx="65">
                  <c:v>1.056</c:v>
                </c:pt>
                <c:pt idx="66">
                  <c:v>1.0580000000000001</c:v>
                </c:pt>
                <c:pt idx="67">
                  <c:v>1.0589999999999999</c:v>
                </c:pt>
                <c:pt idx="68">
                  <c:v>1.0589999999999999</c:v>
                </c:pt>
                <c:pt idx="69">
                  <c:v>1.0609999999999999</c:v>
                </c:pt>
                <c:pt idx="70">
                  <c:v>1.0620000000000001</c:v>
                </c:pt>
                <c:pt idx="71">
                  <c:v>1.0629999999999999</c:v>
                </c:pt>
                <c:pt idx="72">
                  <c:v>1.0640000000000001</c:v>
                </c:pt>
                <c:pt idx="73">
                  <c:v>1.0640000000000001</c:v>
                </c:pt>
                <c:pt idx="74">
                  <c:v>1.0649999999999999</c:v>
                </c:pt>
                <c:pt idx="75">
                  <c:v>1.0660000000000001</c:v>
                </c:pt>
                <c:pt idx="76">
                  <c:v>1.0660000000000001</c:v>
                </c:pt>
                <c:pt idx="77">
                  <c:v>1.0665</c:v>
                </c:pt>
                <c:pt idx="78">
                  <c:v>1.0680000000000001</c:v>
                </c:pt>
                <c:pt idx="79">
                  <c:v>1.0680000000000001</c:v>
                </c:pt>
                <c:pt idx="80">
                  <c:v>1.0680000000000001</c:v>
                </c:pt>
                <c:pt idx="81">
                  <c:v>1.0680000000000001</c:v>
                </c:pt>
                <c:pt idx="82">
                  <c:v>1.0680000000000001</c:v>
                </c:pt>
                <c:pt idx="83">
                  <c:v>1.07</c:v>
                </c:pt>
                <c:pt idx="84">
                  <c:v>1.07</c:v>
                </c:pt>
                <c:pt idx="85">
                  <c:v>1.07</c:v>
                </c:pt>
                <c:pt idx="86">
                  <c:v>1.071</c:v>
                </c:pt>
                <c:pt idx="87">
                  <c:v>1.0720000000000001</c:v>
                </c:pt>
                <c:pt idx="88">
                  <c:v>1.0720000000000001</c:v>
                </c:pt>
                <c:pt idx="89">
                  <c:v>1.0720000000000001</c:v>
                </c:pt>
                <c:pt idx="90">
                  <c:v>1.073</c:v>
                </c:pt>
                <c:pt idx="91">
                  <c:v>1.073</c:v>
                </c:pt>
                <c:pt idx="92">
                  <c:v>1.0740000000000001</c:v>
                </c:pt>
                <c:pt idx="93">
                  <c:v>1.0740000000000001</c:v>
                </c:pt>
                <c:pt idx="94">
                  <c:v>1.0760000000000001</c:v>
                </c:pt>
                <c:pt idx="95">
                  <c:v>1.077</c:v>
                </c:pt>
                <c:pt idx="96">
                  <c:v>1.0780000000000001</c:v>
                </c:pt>
                <c:pt idx="97">
                  <c:v>1.0780000000000001</c:v>
                </c:pt>
                <c:pt idx="98">
                  <c:v>1.079</c:v>
                </c:pt>
                <c:pt idx="99">
                  <c:v>1.079</c:v>
                </c:pt>
                <c:pt idx="100">
                  <c:v>1.079</c:v>
                </c:pt>
                <c:pt idx="101">
                  <c:v>1.08</c:v>
                </c:pt>
                <c:pt idx="102">
                  <c:v>1.08</c:v>
                </c:pt>
                <c:pt idx="103">
                  <c:v>1.081</c:v>
                </c:pt>
                <c:pt idx="104">
                  <c:v>1.081</c:v>
                </c:pt>
                <c:pt idx="105">
                  <c:v>1.081</c:v>
                </c:pt>
                <c:pt idx="106">
                  <c:v>1.0820000000000001</c:v>
                </c:pt>
                <c:pt idx="107">
                  <c:v>1.0820000000000001</c:v>
                </c:pt>
                <c:pt idx="108">
                  <c:v>1.0820000000000001</c:v>
                </c:pt>
                <c:pt idx="109">
                  <c:v>1.083</c:v>
                </c:pt>
                <c:pt idx="110">
                  <c:v>1.083</c:v>
                </c:pt>
                <c:pt idx="111">
                  <c:v>1.083</c:v>
                </c:pt>
                <c:pt idx="112">
                  <c:v>1.0840000000000001</c:v>
                </c:pt>
                <c:pt idx="113">
                  <c:v>1.085</c:v>
                </c:pt>
                <c:pt idx="114">
                  <c:v>1.085</c:v>
                </c:pt>
                <c:pt idx="115">
                  <c:v>1.085</c:v>
                </c:pt>
                <c:pt idx="116">
                  <c:v>1.0860000000000001</c:v>
                </c:pt>
                <c:pt idx="117">
                  <c:v>1.0860000000000001</c:v>
                </c:pt>
                <c:pt idx="118">
                  <c:v>1.0860000000000001</c:v>
                </c:pt>
                <c:pt idx="119">
                  <c:v>1.0874999999999999</c:v>
                </c:pt>
                <c:pt idx="120">
                  <c:v>1.0880000000000001</c:v>
                </c:pt>
                <c:pt idx="121">
                  <c:v>1.0880000000000001</c:v>
                </c:pt>
                <c:pt idx="122">
                  <c:v>1.089</c:v>
                </c:pt>
                <c:pt idx="123">
                  <c:v>1.0900000000000001</c:v>
                </c:pt>
                <c:pt idx="124">
                  <c:v>1.0900000000000001</c:v>
                </c:pt>
                <c:pt idx="125">
                  <c:v>1.0905</c:v>
                </c:pt>
                <c:pt idx="126">
                  <c:v>1.091</c:v>
                </c:pt>
                <c:pt idx="127">
                  <c:v>1.0920000000000001</c:v>
                </c:pt>
                <c:pt idx="128">
                  <c:v>1.0920000000000001</c:v>
                </c:pt>
                <c:pt idx="129">
                  <c:v>1.093</c:v>
                </c:pt>
                <c:pt idx="130">
                  <c:v>1.093</c:v>
                </c:pt>
                <c:pt idx="131">
                  <c:v>1.093</c:v>
                </c:pt>
                <c:pt idx="132">
                  <c:v>1.093</c:v>
                </c:pt>
                <c:pt idx="133">
                  <c:v>1.0940000000000001</c:v>
                </c:pt>
                <c:pt idx="134">
                  <c:v>1.0940000000000001</c:v>
                </c:pt>
                <c:pt idx="135">
                  <c:v>1.095</c:v>
                </c:pt>
                <c:pt idx="136">
                  <c:v>1.0960000000000001</c:v>
                </c:pt>
                <c:pt idx="137">
                  <c:v>1.0960000000000001</c:v>
                </c:pt>
                <c:pt idx="138">
                  <c:v>1.0980000000000001</c:v>
                </c:pt>
                <c:pt idx="139">
                  <c:v>1.0980000000000001</c:v>
                </c:pt>
                <c:pt idx="140">
                  <c:v>1.0980000000000001</c:v>
                </c:pt>
                <c:pt idx="141">
                  <c:v>1.0980000000000001</c:v>
                </c:pt>
                <c:pt idx="142">
                  <c:v>1.099</c:v>
                </c:pt>
                <c:pt idx="143">
                  <c:v>1.1000000000000001</c:v>
                </c:pt>
                <c:pt idx="144">
                  <c:v>1.1000000000000001</c:v>
                </c:pt>
                <c:pt idx="145">
                  <c:v>1.1000000000000001</c:v>
                </c:pt>
                <c:pt idx="146">
                  <c:v>1.1000000000000001</c:v>
                </c:pt>
                <c:pt idx="147">
                  <c:v>1.1000000000000001</c:v>
                </c:pt>
                <c:pt idx="148">
                  <c:v>1.101</c:v>
                </c:pt>
                <c:pt idx="149">
                  <c:v>1.101</c:v>
                </c:pt>
                <c:pt idx="150">
                  <c:v>1.1020000000000001</c:v>
                </c:pt>
                <c:pt idx="151">
                  <c:v>1.1020000000000001</c:v>
                </c:pt>
                <c:pt idx="152">
                  <c:v>1.103</c:v>
                </c:pt>
                <c:pt idx="153">
                  <c:v>1.103</c:v>
                </c:pt>
                <c:pt idx="154">
                  <c:v>1.103</c:v>
                </c:pt>
                <c:pt idx="155">
                  <c:v>1.103</c:v>
                </c:pt>
                <c:pt idx="156">
                  <c:v>1.103</c:v>
                </c:pt>
                <c:pt idx="157">
                  <c:v>1.103</c:v>
                </c:pt>
                <c:pt idx="158">
                  <c:v>1.1037999999999999</c:v>
                </c:pt>
                <c:pt idx="159">
                  <c:v>1.1040000000000001</c:v>
                </c:pt>
                <c:pt idx="160">
                  <c:v>1.105</c:v>
                </c:pt>
                <c:pt idx="161">
                  <c:v>1.105</c:v>
                </c:pt>
                <c:pt idx="162">
                  <c:v>1.107</c:v>
                </c:pt>
                <c:pt idx="163">
                  <c:v>1.109</c:v>
                </c:pt>
                <c:pt idx="164">
                  <c:v>1.109</c:v>
                </c:pt>
                <c:pt idx="165">
                  <c:v>1.109</c:v>
                </c:pt>
                <c:pt idx="166">
                  <c:v>1.1100000000000001</c:v>
                </c:pt>
                <c:pt idx="167">
                  <c:v>1.111</c:v>
                </c:pt>
                <c:pt idx="168">
                  <c:v>1.111</c:v>
                </c:pt>
                <c:pt idx="169">
                  <c:v>1.1140000000000001</c:v>
                </c:pt>
                <c:pt idx="170">
                  <c:v>1.1140000000000001</c:v>
                </c:pt>
                <c:pt idx="171">
                  <c:v>1.1140000000000001</c:v>
                </c:pt>
                <c:pt idx="172">
                  <c:v>1.115</c:v>
                </c:pt>
                <c:pt idx="173">
                  <c:v>1.1160000000000001</c:v>
                </c:pt>
                <c:pt idx="174">
                  <c:v>1.1180000000000001</c:v>
                </c:pt>
                <c:pt idx="175">
                  <c:v>1.1180000000000001</c:v>
                </c:pt>
                <c:pt idx="176">
                  <c:v>1.1200000000000001</c:v>
                </c:pt>
                <c:pt idx="177">
                  <c:v>1.1220000000000001</c:v>
                </c:pt>
                <c:pt idx="178">
                  <c:v>1.1220000000000001</c:v>
                </c:pt>
                <c:pt idx="179">
                  <c:v>1.1220000000000001</c:v>
                </c:pt>
                <c:pt idx="180">
                  <c:v>1.1240000000000001</c:v>
                </c:pt>
                <c:pt idx="181">
                  <c:v>1.1259999999999999</c:v>
                </c:pt>
                <c:pt idx="182">
                  <c:v>1.1259999999999999</c:v>
                </c:pt>
                <c:pt idx="183">
                  <c:v>1.127</c:v>
                </c:pt>
                <c:pt idx="184">
                  <c:v>1.1279999999999999</c:v>
                </c:pt>
                <c:pt idx="185">
                  <c:v>1.1279999999999999</c:v>
                </c:pt>
                <c:pt idx="186">
                  <c:v>1.129</c:v>
                </c:pt>
                <c:pt idx="187">
                  <c:v>1.1299999999999999</c:v>
                </c:pt>
                <c:pt idx="188">
                  <c:v>1.1299999999999999</c:v>
                </c:pt>
                <c:pt idx="189">
                  <c:v>1.131</c:v>
                </c:pt>
                <c:pt idx="190">
                  <c:v>1.133</c:v>
                </c:pt>
                <c:pt idx="191">
                  <c:v>1.133</c:v>
                </c:pt>
                <c:pt idx="192">
                  <c:v>1.133</c:v>
                </c:pt>
                <c:pt idx="193">
                  <c:v>1.135</c:v>
                </c:pt>
                <c:pt idx="194">
                  <c:v>1.1359999999999999</c:v>
                </c:pt>
                <c:pt idx="195">
                  <c:v>1.137</c:v>
                </c:pt>
                <c:pt idx="196">
                  <c:v>1.143</c:v>
                </c:pt>
                <c:pt idx="197">
                  <c:v>1.1439999999999999</c:v>
                </c:pt>
                <c:pt idx="198">
                  <c:v>1.1459999999999999</c:v>
                </c:pt>
                <c:pt idx="199">
                  <c:v>1.1459999999999999</c:v>
                </c:pt>
                <c:pt idx="200">
                  <c:v>1.1479999999999999</c:v>
                </c:pt>
                <c:pt idx="201">
                  <c:v>1.149</c:v>
                </c:pt>
                <c:pt idx="202">
                  <c:v>1.1499999999999999</c:v>
                </c:pt>
                <c:pt idx="203">
                  <c:v>1.151</c:v>
                </c:pt>
                <c:pt idx="204">
                  <c:v>1.1519999999999999</c:v>
                </c:pt>
                <c:pt idx="205">
                  <c:v>1.1519999999999999</c:v>
                </c:pt>
                <c:pt idx="206">
                  <c:v>1.153</c:v>
                </c:pt>
                <c:pt idx="207">
                  <c:v>1.1559999999999999</c:v>
                </c:pt>
                <c:pt idx="208">
                  <c:v>1.1559999999999999</c:v>
                </c:pt>
                <c:pt idx="209">
                  <c:v>1.1579999999999999</c:v>
                </c:pt>
                <c:pt idx="210">
                  <c:v>1.159</c:v>
                </c:pt>
                <c:pt idx="211">
                  <c:v>1.159</c:v>
                </c:pt>
                <c:pt idx="212">
                  <c:v>1.1599999999999999</c:v>
                </c:pt>
                <c:pt idx="213">
                  <c:v>1.163</c:v>
                </c:pt>
                <c:pt idx="214">
                  <c:v>1.1639999999999999</c:v>
                </c:pt>
                <c:pt idx="215">
                  <c:v>1.1659999999999999</c:v>
                </c:pt>
                <c:pt idx="216">
                  <c:v>1.1659999999999999</c:v>
                </c:pt>
                <c:pt idx="217">
                  <c:v>1.1659999999999999</c:v>
                </c:pt>
                <c:pt idx="218">
                  <c:v>1.1659999999999999</c:v>
                </c:pt>
                <c:pt idx="219">
                  <c:v>1.1659999999999999</c:v>
                </c:pt>
                <c:pt idx="220">
                  <c:v>1.167</c:v>
                </c:pt>
                <c:pt idx="221">
                  <c:v>1.167</c:v>
                </c:pt>
                <c:pt idx="222">
                  <c:v>1.167</c:v>
                </c:pt>
                <c:pt idx="223">
                  <c:v>1.1679999999999999</c:v>
                </c:pt>
                <c:pt idx="224">
                  <c:v>1.1679999999999999</c:v>
                </c:pt>
                <c:pt idx="225">
                  <c:v>1.17</c:v>
                </c:pt>
                <c:pt idx="226">
                  <c:v>1.17</c:v>
                </c:pt>
                <c:pt idx="227">
                  <c:v>1.171</c:v>
                </c:pt>
                <c:pt idx="228">
                  <c:v>1.1719999999999999</c:v>
                </c:pt>
                <c:pt idx="229">
                  <c:v>1.173</c:v>
                </c:pt>
                <c:pt idx="230">
                  <c:v>1.1739999999999999</c:v>
                </c:pt>
                <c:pt idx="231">
                  <c:v>1.1759999999999999</c:v>
                </c:pt>
                <c:pt idx="232">
                  <c:v>1.177</c:v>
                </c:pt>
                <c:pt idx="233">
                  <c:v>1.1779999999999999</c:v>
                </c:pt>
                <c:pt idx="234">
                  <c:v>1.1779999999999999</c:v>
                </c:pt>
                <c:pt idx="235">
                  <c:v>1.1779999999999999</c:v>
                </c:pt>
                <c:pt idx="236">
                  <c:v>1.179</c:v>
                </c:pt>
                <c:pt idx="237">
                  <c:v>1.179</c:v>
                </c:pt>
                <c:pt idx="238">
                  <c:v>1.181</c:v>
                </c:pt>
                <c:pt idx="239">
                  <c:v>1.1830000000000001</c:v>
                </c:pt>
                <c:pt idx="240">
                  <c:v>1.1839999999999999</c:v>
                </c:pt>
                <c:pt idx="241">
                  <c:v>1.1850000000000001</c:v>
                </c:pt>
                <c:pt idx="242">
                  <c:v>1.1859999999999999</c:v>
                </c:pt>
                <c:pt idx="243">
                  <c:v>1.1859999999999999</c:v>
                </c:pt>
                <c:pt idx="244">
                  <c:v>1.1859999999999999</c:v>
                </c:pt>
                <c:pt idx="245">
                  <c:v>1.1879999999999999</c:v>
                </c:pt>
                <c:pt idx="246">
                  <c:v>1.1879999999999999</c:v>
                </c:pt>
                <c:pt idx="247">
                  <c:v>1.1890000000000001</c:v>
                </c:pt>
                <c:pt idx="248">
                  <c:v>1.1890000000000001</c:v>
                </c:pt>
                <c:pt idx="249">
                  <c:v>1.19</c:v>
                </c:pt>
                <c:pt idx="250">
                  <c:v>1.19</c:v>
                </c:pt>
                <c:pt idx="251">
                  <c:v>1.1910000000000001</c:v>
                </c:pt>
                <c:pt idx="252">
                  <c:v>1.1910000000000001</c:v>
                </c:pt>
                <c:pt idx="253">
                  <c:v>1.1910000000000001</c:v>
                </c:pt>
                <c:pt idx="254">
                  <c:v>1.1910000000000001</c:v>
                </c:pt>
                <c:pt idx="255">
                  <c:v>1.1910000000000001</c:v>
                </c:pt>
                <c:pt idx="256">
                  <c:v>1.1919999999999999</c:v>
                </c:pt>
                <c:pt idx="257">
                  <c:v>1.1919999999999999</c:v>
                </c:pt>
                <c:pt idx="258">
                  <c:v>1.1919999999999999</c:v>
                </c:pt>
                <c:pt idx="259">
                  <c:v>1.194</c:v>
                </c:pt>
                <c:pt idx="260">
                  <c:v>1.1950000000000001</c:v>
                </c:pt>
                <c:pt idx="261">
                  <c:v>1.196</c:v>
                </c:pt>
                <c:pt idx="262">
                  <c:v>1.198</c:v>
                </c:pt>
                <c:pt idx="263">
                  <c:v>1.198</c:v>
                </c:pt>
                <c:pt idx="264">
                  <c:v>1.198</c:v>
                </c:pt>
                <c:pt idx="265">
                  <c:v>1.1990000000000001</c:v>
                </c:pt>
                <c:pt idx="266">
                  <c:v>1.1990000000000001</c:v>
                </c:pt>
                <c:pt idx="267">
                  <c:v>1.2</c:v>
                </c:pt>
                <c:pt idx="268">
                  <c:v>1.202</c:v>
                </c:pt>
                <c:pt idx="269">
                  <c:v>1.2035</c:v>
                </c:pt>
                <c:pt idx="270">
                  <c:v>1.2090000000000001</c:v>
                </c:pt>
                <c:pt idx="271">
                  <c:v>1.2090000000000001</c:v>
                </c:pt>
                <c:pt idx="272">
                  <c:v>1.2110000000000001</c:v>
                </c:pt>
                <c:pt idx="273">
                  <c:v>1.2110000000000001</c:v>
                </c:pt>
                <c:pt idx="274">
                  <c:v>1.212</c:v>
                </c:pt>
                <c:pt idx="275">
                  <c:v>1.212</c:v>
                </c:pt>
                <c:pt idx="276">
                  <c:v>1.212</c:v>
                </c:pt>
                <c:pt idx="277">
                  <c:v>1.216</c:v>
                </c:pt>
                <c:pt idx="278">
                  <c:v>1.216</c:v>
                </c:pt>
                <c:pt idx="279">
                  <c:v>1.216</c:v>
                </c:pt>
                <c:pt idx="280">
                  <c:v>1.2170000000000001</c:v>
                </c:pt>
                <c:pt idx="281">
                  <c:v>1.2190000000000001</c:v>
                </c:pt>
                <c:pt idx="282">
                  <c:v>1.22</c:v>
                </c:pt>
                <c:pt idx="283">
                  <c:v>1.22</c:v>
                </c:pt>
                <c:pt idx="284">
                  <c:v>1.22</c:v>
                </c:pt>
                <c:pt idx="285">
                  <c:v>1.22</c:v>
                </c:pt>
                <c:pt idx="286">
                  <c:v>1.2210000000000001</c:v>
                </c:pt>
                <c:pt idx="287">
                  <c:v>1.2210000000000001</c:v>
                </c:pt>
                <c:pt idx="288">
                  <c:v>1.222</c:v>
                </c:pt>
                <c:pt idx="289">
                  <c:v>1.2230000000000001</c:v>
                </c:pt>
                <c:pt idx="290">
                  <c:v>1.2230000000000001</c:v>
                </c:pt>
                <c:pt idx="291">
                  <c:v>1.224</c:v>
                </c:pt>
                <c:pt idx="292">
                  <c:v>1.2250000000000001</c:v>
                </c:pt>
                <c:pt idx="293">
                  <c:v>1.226</c:v>
                </c:pt>
                <c:pt idx="294">
                  <c:v>1.228</c:v>
                </c:pt>
                <c:pt idx="295">
                  <c:v>1.23</c:v>
                </c:pt>
                <c:pt idx="296">
                  <c:v>1.23</c:v>
                </c:pt>
                <c:pt idx="297">
                  <c:v>1.2310000000000001</c:v>
                </c:pt>
                <c:pt idx="298">
                  <c:v>1.232</c:v>
                </c:pt>
                <c:pt idx="299">
                  <c:v>1.2330000000000001</c:v>
                </c:pt>
                <c:pt idx="300">
                  <c:v>1.2330000000000001</c:v>
                </c:pt>
                <c:pt idx="301">
                  <c:v>1.236</c:v>
                </c:pt>
                <c:pt idx="302">
                  <c:v>1.2370000000000001</c:v>
                </c:pt>
                <c:pt idx="303">
                  <c:v>1.2370000000000001</c:v>
                </c:pt>
                <c:pt idx="304">
                  <c:v>1.238</c:v>
                </c:pt>
                <c:pt idx="305">
                  <c:v>1.238</c:v>
                </c:pt>
                <c:pt idx="306">
                  <c:v>1.238</c:v>
                </c:pt>
                <c:pt idx="307">
                  <c:v>1.24</c:v>
                </c:pt>
                <c:pt idx="308">
                  <c:v>1.2410000000000001</c:v>
                </c:pt>
                <c:pt idx="309">
                  <c:v>1.2410000000000001</c:v>
                </c:pt>
                <c:pt idx="310">
                  <c:v>1.2410000000000001</c:v>
                </c:pt>
                <c:pt idx="311">
                  <c:v>1.242</c:v>
                </c:pt>
                <c:pt idx="312">
                  <c:v>1.2450000000000001</c:v>
                </c:pt>
                <c:pt idx="313">
                  <c:v>1.2470000000000001</c:v>
                </c:pt>
                <c:pt idx="314">
                  <c:v>1.252</c:v>
                </c:pt>
                <c:pt idx="315">
                  <c:v>1.252</c:v>
                </c:pt>
                <c:pt idx="316">
                  <c:v>1.254</c:v>
                </c:pt>
                <c:pt idx="317">
                  <c:v>1.2549999999999999</c:v>
                </c:pt>
                <c:pt idx="318">
                  <c:v>1.2569999999999999</c:v>
                </c:pt>
                <c:pt idx="319">
                  <c:v>1.258</c:v>
                </c:pt>
                <c:pt idx="320">
                  <c:v>1.262</c:v>
                </c:pt>
                <c:pt idx="321">
                  <c:v>1.2629999999999999</c:v>
                </c:pt>
                <c:pt idx="322">
                  <c:v>1.264</c:v>
                </c:pt>
                <c:pt idx="323">
                  <c:v>1.264</c:v>
                </c:pt>
                <c:pt idx="324">
                  <c:v>1.2649999999999999</c:v>
                </c:pt>
                <c:pt idx="325">
                  <c:v>1.266</c:v>
                </c:pt>
                <c:pt idx="326">
                  <c:v>1.2669999999999999</c:v>
                </c:pt>
                <c:pt idx="327">
                  <c:v>1.268</c:v>
                </c:pt>
                <c:pt idx="328">
                  <c:v>1.268</c:v>
                </c:pt>
                <c:pt idx="329">
                  <c:v>1.2689999999999999</c:v>
                </c:pt>
                <c:pt idx="330">
                  <c:v>1.2689999999999999</c:v>
                </c:pt>
                <c:pt idx="331">
                  <c:v>1.2689999999999999</c:v>
                </c:pt>
                <c:pt idx="332">
                  <c:v>1.2689999999999999</c:v>
                </c:pt>
                <c:pt idx="333">
                  <c:v>1.2689999999999999</c:v>
                </c:pt>
                <c:pt idx="334">
                  <c:v>1.2709999999999999</c:v>
                </c:pt>
                <c:pt idx="335">
                  <c:v>1.272</c:v>
                </c:pt>
                <c:pt idx="336">
                  <c:v>1.274</c:v>
                </c:pt>
                <c:pt idx="337">
                  <c:v>1.276</c:v>
                </c:pt>
                <c:pt idx="338">
                  <c:v>1.2769999999999999</c:v>
                </c:pt>
                <c:pt idx="339">
                  <c:v>1.2769999999999999</c:v>
                </c:pt>
                <c:pt idx="340">
                  <c:v>1.278</c:v>
                </c:pt>
                <c:pt idx="341">
                  <c:v>1.278</c:v>
                </c:pt>
                <c:pt idx="342">
                  <c:v>1.2789999999999999</c:v>
                </c:pt>
                <c:pt idx="343">
                  <c:v>1.2809999999999999</c:v>
                </c:pt>
                <c:pt idx="344">
                  <c:v>1.2829999999999999</c:v>
                </c:pt>
                <c:pt idx="345">
                  <c:v>1.284</c:v>
                </c:pt>
                <c:pt idx="346">
                  <c:v>1.294</c:v>
                </c:pt>
                <c:pt idx="347">
                  <c:v>1.2949999999999999</c:v>
                </c:pt>
                <c:pt idx="348">
                  <c:v>1.2969999999999999</c:v>
                </c:pt>
                <c:pt idx="349">
                  <c:v>1.3</c:v>
                </c:pt>
                <c:pt idx="350">
                  <c:v>1.306</c:v>
                </c:pt>
                <c:pt idx="351">
                  <c:v>1.3069999999999999</c:v>
                </c:pt>
                <c:pt idx="352">
                  <c:v>1.3080000000000001</c:v>
                </c:pt>
                <c:pt idx="353">
                  <c:v>1.3089999999999999</c:v>
                </c:pt>
                <c:pt idx="354">
                  <c:v>1.3089999999999999</c:v>
                </c:pt>
                <c:pt idx="355">
                  <c:v>1.3089999999999999</c:v>
                </c:pt>
                <c:pt idx="356">
                  <c:v>1.31</c:v>
                </c:pt>
                <c:pt idx="357">
                  <c:v>1.31</c:v>
                </c:pt>
                <c:pt idx="358">
                  <c:v>1.3120000000000001</c:v>
                </c:pt>
                <c:pt idx="359">
                  <c:v>1.3129999999999999</c:v>
                </c:pt>
                <c:pt idx="360">
                  <c:v>1.3140000000000001</c:v>
                </c:pt>
                <c:pt idx="361">
                  <c:v>1.3160000000000001</c:v>
                </c:pt>
                <c:pt idx="362">
                  <c:v>1.3169999999999999</c:v>
                </c:pt>
                <c:pt idx="363">
                  <c:v>1.3169999999999999</c:v>
                </c:pt>
                <c:pt idx="364">
                  <c:v>1.3169999999999999</c:v>
                </c:pt>
                <c:pt idx="365">
                  <c:v>1.319</c:v>
                </c:pt>
                <c:pt idx="366">
                  <c:v>1.32</c:v>
                </c:pt>
                <c:pt idx="367">
                  <c:v>1.32</c:v>
                </c:pt>
                <c:pt idx="368">
                  <c:v>1.32</c:v>
                </c:pt>
                <c:pt idx="369">
                  <c:v>1.323</c:v>
                </c:pt>
                <c:pt idx="370">
                  <c:v>1.325</c:v>
                </c:pt>
                <c:pt idx="371">
                  <c:v>1.327</c:v>
                </c:pt>
                <c:pt idx="372">
                  <c:v>1.33</c:v>
                </c:pt>
                <c:pt idx="373">
                  <c:v>1.335</c:v>
                </c:pt>
                <c:pt idx="374">
                  <c:v>1.3365</c:v>
                </c:pt>
                <c:pt idx="375">
                  <c:v>1.3380000000000001</c:v>
                </c:pt>
                <c:pt idx="376">
                  <c:v>1.339</c:v>
                </c:pt>
                <c:pt idx="377">
                  <c:v>1.34</c:v>
                </c:pt>
                <c:pt idx="378">
                  <c:v>1.3420000000000001</c:v>
                </c:pt>
                <c:pt idx="379">
                  <c:v>1.343</c:v>
                </c:pt>
                <c:pt idx="380">
                  <c:v>1.347</c:v>
                </c:pt>
                <c:pt idx="381">
                  <c:v>1.3520000000000001</c:v>
                </c:pt>
                <c:pt idx="382">
                  <c:v>1.3540000000000001</c:v>
                </c:pt>
                <c:pt idx="383">
                  <c:v>1.355</c:v>
                </c:pt>
                <c:pt idx="384">
                  <c:v>1.355</c:v>
                </c:pt>
                <c:pt idx="385">
                  <c:v>1.3560000000000001</c:v>
                </c:pt>
                <c:pt idx="386">
                  <c:v>1.357</c:v>
                </c:pt>
                <c:pt idx="387">
                  <c:v>1.357</c:v>
                </c:pt>
                <c:pt idx="388">
                  <c:v>1.359</c:v>
                </c:pt>
                <c:pt idx="389">
                  <c:v>1.361</c:v>
                </c:pt>
                <c:pt idx="390">
                  <c:v>1.361</c:v>
                </c:pt>
                <c:pt idx="391">
                  <c:v>1.361</c:v>
                </c:pt>
                <c:pt idx="392">
                  <c:v>1.3680000000000001</c:v>
                </c:pt>
                <c:pt idx="393">
                  <c:v>1.3680000000000001</c:v>
                </c:pt>
                <c:pt idx="394">
                  <c:v>1.3680000000000001</c:v>
                </c:pt>
                <c:pt idx="395">
                  <c:v>1.3759999999999999</c:v>
                </c:pt>
                <c:pt idx="396">
                  <c:v>1.383</c:v>
                </c:pt>
                <c:pt idx="397">
                  <c:v>1.3859999999999999</c:v>
                </c:pt>
                <c:pt idx="398">
                  <c:v>1.3879999999999999</c:v>
                </c:pt>
                <c:pt idx="399">
                  <c:v>1.389</c:v>
                </c:pt>
                <c:pt idx="400">
                  <c:v>1.389</c:v>
                </c:pt>
                <c:pt idx="401">
                  <c:v>1.39</c:v>
                </c:pt>
                <c:pt idx="402">
                  <c:v>1.391</c:v>
                </c:pt>
                <c:pt idx="403">
                  <c:v>1.391</c:v>
                </c:pt>
                <c:pt idx="404">
                  <c:v>1.393</c:v>
                </c:pt>
                <c:pt idx="405">
                  <c:v>1.3935</c:v>
                </c:pt>
                <c:pt idx="406">
                  <c:v>1.415</c:v>
                </c:pt>
                <c:pt idx="407">
                  <c:v>1.419</c:v>
                </c:pt>
                <c:pt idx="408">
                  <c:v>1.421</c:v>
                </c:pt>
                <c:pt idx="409">
                  <c:v>1.421</c:v>
                </c:pt>
                <c:pt idx="410">
                  <c:v>1.4239999999999999</c:v>
                </c:pt>
                <c:pt idx="411">
                  <c:v>1.4259999999999999</c:v>
                </c:pt>
                <c:pt idx="412">
                  <c:v>1.427</c:v>
                </c:pt>
                <c:pt idx="413">
                  <c:v>1.429</c:v>
                </c:pt>
                <c:pt idx="414">
                  <c:v>1.429</c:v>
                </c:pt>
                <c:pt idx="415">
                  <c:v>1.43</c:v>
                </c:pt>
                <c:pt idx="416">
                  <c:v>1.4330000000000001</c:v>
                </c:pt>
                <c:pt idx="417">
                  <c:v>1.4350000000000001</c:v>
                </c:pt>
                <c:pt idx="418">
                  <c:v>1.4359999999999999</c:v>
                </c:pt>
                <c:pt idx="419">
                  <c:v>1.44</c:v>
                </c:pt>
                <c:pt idx="420">
                  <c:v>1.444</c:v>
                </c:pt>
                <c:pt idx="421">
                  <c:v>1.444</c:v>
                </c:pt>
                <c:pt idx="422">
                  <c:v>1.45</c:v>
                </c:pt>
                <c:pt idx="423">
                  <c:v>1.454</c:v>
                </c:pt>
                <c:pt idx="424">
                  <c:v>1.4550000000000001</c:v>
                </c:pt>
                <c:pt idx="425">
                  <c:v>1.458</c:v>
                </c:pt>
                <c:pt idx="426">
                  <c:v>1.4590000000000001</c:v>
                </c:pt>
                <c:pt idx="427">
                  <c:v>1.462</c:v>
                </c:pt>
                <c:pt idx="428">
                  <c:v>1.4670000000000001</c:v>
                </c:pt>
                <c:pt idx="429">
                  <c:v>1.4670000000000001</c:v>
                </c:pt>
                <c:pt idx="430">
                  <c:v>1.468</c:v>
                </c:pt>
                <c:pt idx="431">
                  <c:v>1.47</c:v>
                </c:pt>
                <c:pt idx="432">
                  <c:v>1.4730000000000001</c:v>
                </c:pt>
                <c:pt idx="433">
                  <c:v>1.474</c:v>
                </c:pt>
                <c:pt idx="434">
                  <c:v>1.478</c:v>
                </c:pt>
                <c:pt idx="435">
                  <c:v>1.478</c:v>
                </c:pt>
                <c:pt idx="436">
                  <c:v>1.4790000000000001</c:v>
                </c:pt>
                <c:pt idx="437">
                  <c:v>1.48</c:v>
                </c:pt>
                <c:pt idx="438">
                  <c:v>1.4810000000000001</c:v>
                </c:pt>
                <c:pt idx="439">
                  <c:v>1.482</c:v>
                </c:pt>
                <c:pt idx="440">
                  <c:v>1.4830000000000001</c:v>
                </c:pt>
                <c:pt idx="441">
                  <c:v>1.4870000000000001</c:v>
                </c:pt>
                <c:pt idx="442">
                  <c:v>1.49</c:v>
                </c:pt>
                <c:pt idx="443">
                  <c:v>1.4930000000000001</c:v>
                </c:pt>
                <c:pt idx="444">
                  <c:v>1.498</c:v>
                </c:pt>
                <c:pt idx="445">
                  <c:v>1.498</c:v>
                </c:pt>
                <c:pt idx="446">
                  <c:v>1.5</c:v>
                </c:pt>
                <c:pt idx="447">
                  <c:v>1.5029999999999999</c:v>
                </c:pt>
                <c:pt idx="448">
                  <c:v>1.5069999999999999</c:v>
                </c:pt>
                <c:pt idx="449">
                  <c:v>1.508</c:v>
                </c:pt>
                <c:pt idx="450">
                  <c:v>1.5089999999999999</c:v>
                </c:pt>
                <c:pt idx="451">
                  <c:v>1.5089999999999999</c:v>
                </c:pt>
                <c:pt idx="452">
                  <c:v>1.5109999999999999</c:v>
                </c:pt>
                <c:pt idx="453">
                  <c:v>1.514</c:v>
                </c:pt>
                <c:pt idx="454">
                  <c:v>1.514</c:v>
                </c:pt>
                <c:pt idx="455">
                  <c:v>1.5169999999999999</c:v>
                </c:pt>
                <c:pt idx="456">
                  <c:v>1.5189999999999999</c:v>
                </c:pt>
                <c:pt idx="457">
                  <c:v>1.52</c:v>
                </c:pt>
                <c:pt idx="458">
                  <c:v>1.524</c:v>
                </c:pt>
                <c:pt idx="459">
                  <c:v>1.5325</c:v>
                </c:pt>
                <c:pt idx="460">
                  <c:v>1.534</c:v>
                </c:pt>
                <c:pt idx="461">
                  <c:v>1.5389999999999999</c:v>
                </c:pt>
                <c:pt idx="462">
                  <c:v>1.54</c:v>
                </c:pt>
                <c:pt idx="463">
                  <c:v>1.5489999999999999</c:v>
                </c:pt>
                <c:pt idx="464">
                  <c:v>1.552</c:v>
                </c:pt>
                <c:pt idx="465">
                  <c:v>1.552</c:v>
                </c:pt>
                <c:pt idx="466">
                  <c:v>1.5529999999999999</c:v>
                </c:pt>
                <c:pt idx="467">
                  <c:v>1.556</c:v>
                </c:pt>
                <c:pt idx="468">
                  <c:v>1.5620000000000001</c:v>
                </c:pt>
                <c:pt idx="469">
                  <c:v>1.5720000000000001</c:v>
                </c:pt>
                <c:pt idx="470">
                  <c:v>1.579</c:v>
                </c:pt>
                <c:pt idx="471">
                  <c:v>1.5840000000000001</c:v>
                </c:pt>
                <c:pt idx="472">
                  <c:v>1.585</c:v>
                </c:pt>
                <c:pt idx="473">
                  <c:v>1.5880000000000001</c:v>
                </c:pt>
                <c:pt idx="474">
                  <c:v>1.591</c:v>
                </c:pt>
                <c:pt idx="475">
                  <c:v>1.593</c:v>
                </c:pt>
                <c:pt idx="476">
                  <c:v>1.5960000000000001</c:v>
                </c:pt>
                <c:pt idx="477">
                  <c:v>1.5980000000000001</c:v>
                </c:pt>
                <c:pt idx="478">
                  <c:v>1.599</c:v>
                </c:pt>
                <c:pt idx="479">
                  <c:v>1.601</c:v>
                </c:pt>
                <c:pt idx="480">
                  <c:v>1.603</c:v>
                </c:pt>
                <c:pt idx="481">
                  <c:v>1.617</c:v>
                </c:pt>
                <c:pt idx="482">
                  <c:v>1.619</c:v>
                </c:pt>
                <c:pt idx="483">
                  <c:v>1.619</c:v>
                </c:pt>
                <c:pt idx="484">
                  <c:v>1.627</c:v>
                </c:pt>
                <c:pt idx="485">
                  <c:v>1.627</c:v>
                </c:pt>
                <c:pt idx="486">
                  <c:v>1.633</c:v>
                </c:pt>
                <c:pt idx="487">
                  <c:v>1.633</c:v>
                </c:pt>
                <c:pt idx="488">
                  <c:v>1.635</c:v>
                </c:pt>
                <c:pt idx="489">
                  <c:v>1.6359999999999999</c:v>
                </c:pt>
                <c:pt idx="490">
                  <c:v>1.6359999999999999</c:v>
                </c:pt>
                <c:pt idx="491">
                  <c:v>1.637</c:v>
                </c:pt>
                <c:pt idx="492">
                  <c:v>1.641</c:v>
                </c:pt>
                <c:pt idx="493">
                  <c:v>1.6419999999999999</c:v>
                </c:pt>
                <c:pt idx="494">
                  <c:v>1.653</c:v>
                </c:pt>
                <c:pt idx="495">
                  <c:v>1.6539999999999999</c:v>
                </c:pt>
                <c:pt idx="496">
                  <c:v>1.655</c:v>
                </c:pt>
                <c:pt idx="497">
                  <c:v>1.6579999999999999</c:v>
                </c:pt>
                <c:pt idx="498">
                  <c:v>1.6719999999999999</c:v>
                </c:pt>
                <c:pt idx="499">
                  <c:v>1.6719999999999999</c:v>
                </c:pt>
                <c:pt idx="500">
                  <c:v>1.681</c:v>
                </c:pt>
                <c:pt idx="501">
                  <c:v>1.6819999999999999</c:v>
                </c:pt>
                <c:pt idx="502">
                  <c:v>1.6819999999999999</c:v>
                </c:pt>
                <c:pt idx="503">
                  <c:v>1.706</c:v>
                </c:pt>
                <c:pt idx="504">
                  <c:v>1.7130000000000001</c:v>
                </c:pt>
                <c:pt idx="505">
                  <c:v>1.714</c:v>
                </c:pt>
                <c:pt idx="506">
                  <c:v>1.7150000000000001</c:v>
                </c:pt>
                <c:pt idx="507">
                  <c:v>1.7210000000000001</c:v>
                </c:pt>
                <c:pt idx="508">
                  <c:v>1.726</c:v>
                </c:pt>
                <c:pt idx="509">
                  <c:v>1.732</c:v>
                </c:pt>
                <c:pt idx="510">
                  <c:v>1.744</c:v>
                </c:pt>
                <c:pt idx="511">
                  <c:v>1.7490000000000001</c:v>
                </c:pt>
                <c:pt idx="512">
                  <c:v>1.7490000000000001</c:v>
                </c:pt>
                <c:pt idx="513">
                  <c:v>1.7535000000000001</c:v>
                </c:pt>
                <c:pt idx="514">
                  <c:v>1.754</c:v>
                </c:pt>
                <c:pt idx="515">
                  <c:v>1.7749999999999999</c:v>
                </c:pt>
                <c:pt idx="516">
                  <c:v>1.7825</c:v>
                </c:pt>
                <c:pt idx="517">
                  <c:v>1.79</c:v>
                </c:pt>
                <c:pt idx="518">
                  <c:v>1.79</c:v>
                </c:pt>
                <c:pt idx="519">
                  <c:v>1.8280000000000001</c:v>
                </c:pt>
                <c:pt idx="520">
                  <c:v>1.8320000000000001</c:v>
                </c:pt>
                <c:pt idx="521">
                  <c:v>1.833</c:v>
                </c:pt>
                <c:pt idx="522">
                  <c:v>1.835</c:v>
                </c:pt>
                <c:pt idx="523">
                  <c:v>1.847</c:v>
                </c:pt>
                <c:pt idx="524">
                  <c:v>1.8480000000000001</c:v>
                </c:pt>
                <c:pt idx="525">
                  <c:v>1.857</c:v>
                </c:pt>
                <c:pt idx="526">
                  <c:v>1.86</c:v>
                </c:pt>
                <c:pt idx="527">
                  <c:v>1.861</c:v>
                </c:pt>
                <c:pt idx="528">
                  <c:v>1.8640000000000001</c:v>
                </c:pt>
                <c:pt idx="529">
                  <c:v>1.87</c:v>
                </c:pt>
                <c:pt idx="530">
                  <c:v>1.87</c:v>
                </c:pt>
                <c:pt idx="531">
                  <c:v>1.8779999999999999</c:v>
                </c:pt>
                <c:pt idx="532">
                  <c:v>1.8879999999999999</c:v>
                </c:pt>
                <c:pt idx="533">
                  <c:v>1.891</c:v>
                </c:pt>
                <c:pt idx="534">
                  <c:v>1.895</c:v>
                </c:pt>
                <c:pt idx="535">
                  <c:v>1.907</c:v>
                </c:pt>
                <c:pt idx="536">
                  <c:v>1.9179999999999999</c:v>
                </c:pt>
                <c:pt idx="537">
                  <c:v>1.9239999999999999</c:v>
                </c:pt>
                <c:pt idx="538">
                  <c:v>1.9279999999999999</c:v>
                </c:pt>
                <c:pt idx="539">
                  <c:v>1.94</c:v>
                </c:pt>
                <c:pt idx="540">
                  <c:v>1.9530000000000001</c:v>
                </c:pt>
                <c:pt idx="541">
                  <c:v>1.9730000000000001</c:v>
                </c:pt>
                <c:pt idx="542">
                  <c:v>1.9730000000000001</c:v>
                </c:pt>
                <c:pt idx="543">
                  <c:v>1.9750000000000001</c:v>
                </c:pt>
                <c:pt idx="544">
                  <c:v>1.9850000000000001</c:v>
                </c:pt>
                <c:pt idx="545">
                  <c:v>1.9930000000000001</c:v>
                </c:pt>
                <c:pt idx="546">
                  <c:v>1.9970000000000001</c:v>
                </c:pt>
                <c:pt idx="547">
                  <c:v>2.0009999999999999</c:v>
                </c:pt>
                <c:pt idx="548">
                  <c:v>2.0099999999999998</c:v>
                </c:pt>
                <c:pt idx="549">
                  <c:v>2.0129999999999999</c:v>
                </c:pt>
                <c:pt idx="550">
                  <c:v>2.0129999999999999</c:v>
                </c:pt>
                <c:pt idx="551">
                  <c:v>2.0379999999999998</c:v>
                </c:pt>
                <c:pt idx="552">
                  <c:v>2.0419999999999998</c:v>
                </c:pt>
                <c:pt idx="553">
                  <c:v>2.1909999999999998</c:v>
                </c:pt>
                <c:pt idx="554">
                  <c:v>2.202</c:v>
                </c:pt>
                <c:pt idx="555">
                  <c:v>2.2160000000000002</c:v>
                </c:pt>
                <c:pt idx="556">
                  <c:v>2.222</c:v>
                </c:pt>
                <c:pt idx="557">
                  <c:v>2.3380000000000001</c:v>
                </c:pt>
                <c:pt idx="558">
                  <c:v>2.3460000000000001</c:v>
                </c:pt>
                <c:pt idx="559">
                  <c:v>2.3479999999999999</c:v>
                </c:pt>
                <c:pt idx="560">
                  <c:v>2.3690000000000002</c:v>
                </c:pt>
                <c:pt idx="561">
                  <c:v>2.3959999999999999</c:v>
                </c:pt>
                <c:pt idx="562">
                  <c:v>2.3980000000000001</c:v>
                </c:pt>
                <c:pt idx="563">
                  <c:v>2.5179999999999998</c:v>
                </c:pt>
                <c:pt idx="564">
                  <c:v>2.5390000000000001</c:v>
                </c:pt>
                <c:pt idx="565">
                  <c:v>2.6120000000000001</c:v>
                </c:pt>
                <c:pt idx="566">
                  <c:v>2.6920000000000002</c:v>
                </c:pt>
                <c:pt idx="567">
                  <c:v>3.0659999999999998</c:v>
                </c:pt>
                <c:pt idx="568">
                  <c:v>4.68</c:v>
                </c:pt>
                <c:pt idx="569">
                  <c:v>4.6920000000000002</c:v>
                </c:pt>
                <c:pt idx="570">
                  <c:v>5.7069999999999999</c:v>
                </c:pt>
                <c:pt idx="571">
                  <c:v>6.149</c:v>
                </c:pt>
                <c:pt idx="572">
                  <c:v>6.68</c:v>
                </c:pt>
                <c:pt idx="573">
                  <c:v>6.7590000000000003</c:v>
                </c:pt>
                <c:pt idx="574">
                  <c:v>6.8920000000000003</c:v>
                </c:pt>
                <c:pt idx="575">
                  <c:v>7.2670000000000003</c:v>
                </c:pt>
                <c:pt idx="576">
                  <c:v>7.4080000000000004</c:v>
                </c:pt>
                <c:pt idx="577">
                  <c:v>8.3011999999999997</c:v>
                </c:pt>
              </c:numCache>
            </c:numRef>
          </c:xVal>
          <c:yVal>
            <c:numRef>
              <c:f>CONCL2014all!$D$1525:$D$2102</c:f>
              <c:numCache>
                <c:formatCode>General</c:formatCode>
                <c:ptCount val="578"/>
                <c:pt idx="0">
                  <c:v>198</c:v>
                </c:pt>
                <c:pt idx="1">
                  <c:v>177</c:v>
                </c:pt>
                <c:pt idx="2">
                  <c:v>207</c:v>
                </c:pt>
                <c:pt idx="3">
                  <c:v>207</c:v>
                </c:pt>
                <c:pt idx="4">
                  <c:v>176</c:v>
                </c:pt>
                <c:pt idx="5">
                  <c:v>182</c:v>
                </c:pt>
                <c:pt idx="6">
                  <c:v>191</c:v>
                </c:pt>
                <c:pt idx="7">
                  <c:v>214</c:v>
                </c:pt>
                <c:pt idx="8">
                  <c:v>177</c:v>
                </c:pt>
                <c:pt idx="9">
                  <c:v>167</c:v>
                </c:pt>
                <c:pt idx="10">
                  <c:v>168</c:v>
                </c:pt>
                <c:pt idx="11">
                  <c:v>214</c:v>
                </c:pt>
                <c:pt idx="12">
                  <c:v>181</c:v>
                </c:pt>
                <c:pt idx="13">
                  <c:v>158</c:v>
                </c:pt>
                <c:pt idx="14">
                  <c:v>188</c:v>
                </c:pt>
                <c:pt idx="15">
                  <c:v>202</c:v>
                </c:pt>
                <c:pt idx="16">
                  <c:v>194</c:v>
                </c:pt>
                <c:pt idx="17">
                  <c:v>206</c:v>
                </c:pt>
                <c:pt idx="18">
                  <c:v>208</c:v>
                </c:pt>
                <c:pt idx="19">
                  <c:v>161</c:v>
                </c:pt>
                <c:pt idx="20">
                  <c:v>162</c:v>
                </c:pt>
                <c:pt idx="21">
                  <c:v>208</c:v>
                </c:pt>
                <c:pt idx="22">
                  <c:v>213</c:v>
                </c:pt>
                <c:pt idx="23">
                  <c:v>226</c:v>
                </c:pt>
                <c:pt idx="24">
                  <c:v>213</c:v>
                </c:pt>
                <c:pt idx="25">
                  <c:v>208</c:v>
                </c:pt>
                <c:pt idx="26">
                  <c:v>159</c:v>
                </c:pt>
                <c:pt idx="27">
                  <c:v>191</c:v>
                </c:pt>
                <c:pt idx="28">
                  <c:v>204</c:v>
                </c:pt>
                <c:pt idx="29">
                  <c:v>219</c:v>
                </c:pt>
                <c:pt idx="30">
                  <c:v>225</c:v>
                </c:pt>
                <c:pt idx="31">
                  <c:v>209</c:v>
                </c:pt>
                <c:pt idx="32">
                  <c:v>214</c:v>
                </c:pt>
                <c:pt idx="33">
                  <c:v>191</c:v>
                </c:pt>
                <c:pt idx="34">
                  <c:v>204</c:v>
                </c:pt>
                <c:pt idx="35">
                  <c:v>143</c:v>
                </c:pt>
                <c:pt idx="36">
                  <c:v>207</c:v>
                </c:pt>
                <c:pt idx="37">
                  <c:v>199</c:v>
                </c:pt>
                <c:pt idx="38">
                  <c:v>216</c:v>
                </c:pt>
                <c:pt idx="39">
                  <c:v>216</c:v>
                </c:pt>
                <c:pt idx="40">
                  <c:v>177</c:v>
                </c:pt>
                <c:pt idx="41">
                  <c:v>177</c:v>
                </c:pt>
                <c:pt idx="42">
                  <c:v>181</c:v>
                </c:pt>
                <c:pt idx="43">
                  <c:v>188</c:v>
                </c:pt>
                <c:pt idx="44">
                  <c:v>148</c:v>
                </c:pt>
                <c:pt idx="45">
                  <c:v>206</c:v>
                </c:pt>
                <c:pt idx="46">
                  <c:v>228</c:v>
                </c:pt>
                <c:pt idx="47">
                  <c:v>212</c:v>
                </c:pt>
                <c:pt idx="48">
                  <c:v>226</c:v>
                </c:pt>
                <c:pt idx="49">
                  <c:v>276</c:v>
                </c:pt>
                <c:pt idx="50">
                  <c:v>163</c:v>
                </c:pt>
                <c:pt idx="51">
                  <c:v>189</c:v>
                </c:pt>
                <c:pt idx="52">
                  <c:v>226</c:v>
                </c:pt>
                <c:pt idx="53">
                  <c:v>170</c:v>
                </c:pt>
                <c:pt idx="54">
                  <c:v>213</c:v>
                </c:pt>
                <c:pt idx="55">
                  <c:v>191</c:v>
                </c:pt>
                <c:pt idx="56">
                  <c:v>220</c:v>
                </c:pt>
                <c:pt idx="57">
                  <c:v>223</c:v>
                </c:pt>
                <c:pt idx="58">
                  <c:v>185</c:v>
                </c:pt>
                <c:pt idx="59">
                  <c:v>189</c:v>
                </c:pt>
                <c:pt idx="60">
                  <c:v>207</c:v>
                </c:pt>
                <c:pt idx="61">
                  <c:v>212</c:v>
                </c:pt>
                <c:pt idx="62">
                  <c:v>180</c:v>
                </c:pt>
                <c:pt idx="63">
                  <c:v>187</c:v>
                </c:pt>
                <c:pt idx="64">
                  <c:v>207</c:v>
                </c:pt>
                <c:pt idx="65">
                  <c:v>203</c:v>
                </c:pt>
                <c:pt idx="66">
                  <c:v>184</c:v>
                </c:pt>
                <c:pt idx="67">
                  <c:v>180</c:v>
                </c:pt>
                <c:pt idx="68">
                  <c:v>184</c:v>
                </c:pt>
                <c:pt idx="69">
                  <c:v>231</c:v>
                </c:pt>
                <c:pt idx="70">
                  <c:v>192</c:v>
                </c:pt>
                <c:pt idx="71">
                  <c:v>227</c:v>
                </c:pt>
                <c:pt idx="72">
                  <c:v>188</c:v>
                </c:pt>
                <c:pt idx="73">
                  <c:v>239</c:v>
                </c:pt>
                <c:pt idx="74">
                  <c:v>193</c:v>
                </c:pt>
                <c:pt idx="75">
                  <c:v>205</c:v>
                </c:pt>
                <c:pt idx="76">
                  <c:v>208</c:v>
                </c:pt>
                <c:pt idx="77">
                  <c:v>191</c:v>
                </c:pt>
                <c:pt idx="78">
                  <c:v>181</c:v>
                </c:pt>
                <c:pt idx="79">
                  <c:v>192</c:v>
                </c:pt>
                <c:pt idx="80">
                  <c:v>226</c:v>
                </c:pt>
                <c:pt idx="81">
                  <c:v>231</c:v>
                </c:pt>
                <c:pt idx="82">
                  <c:v>243</c:v>
                </c:pt>
                <c:pt idx="83">
                  <c:v>203</c:v>
                </c:pt>
                <c:pt idx="84">
                  <c:v>205</c:v>
                </c:pt>
                <c:pt idx="85">
                  <c:v>207</c:v>
                </c:pt>
                <c:pt idx="86">
                  <c:v>221</c:v>
                </c:pt>
                <c:pt idx="87">
                  <c:v>189</c:v>
                </c:pt>
                <c:pt idx="88">
                  <c:v>205</c:v>
                </c:pt>
                <c:pt idx="89">
                  <c:v>231</c:v>
                </c:pt>
                <c:pt idx="90">
                  <c:v>169</c:v>
                </c:pt>
                <c:pt idx="91">
                  <c:v>256</c:v>
                </c:pt>
                <c:pt idx="92">
                  <c:v>183</c:v>
                </c:pt>
                <c:pt idx="93">
                  <c:v>192</c:v>
                </c:pt>
                <c:pt idx="94">
                  <c:v>199</c:v>
                </c:pt>
                <c:pt idx="95">
                  <c:v>192</c:v>
                </c:pt>
                <c:pt idx="96">
                  <c:v>177</c:v>
                </c:pt>
                <c:pt idx="97">
                  <c:v>221</c:v>
                </c:pt>
                <c:pt idx="98">
                  <c:v>171</c:v>
                </c:pt>
                <c:pt idx="99">
                  <c:v>202</c:v>
                </c:pt>
                <c:pt idx="100">
                  <c:v>212</c:v>
                </c:pt>
                <c:pt idx="101">
                  <c:v>217</c:v>
                </c:pt>
                <c:pt idx="102">
                  <c:v>226</c:v>
                </c:pt>
                <c:pt idx="103">
                  <c:v>185</c:v>
                </c:pt>
                <c:pt idx="104">
                  <c:v>216</c:v>
                </c:pt>
                <c:pt idx="105">
                  <c:v>233</c:v>
                </c:pt>
                <c:pt idx="106">
                  <c:v>191</c:v>
                </c:pt>
                <c:pt idx="107">
                  <c:v>197</c:v>
                </c:pt>
                <c:pt idx="108">
                  <c:v>211</c:v>
                </c:pt>
                <c:pt idx="109">
                  <c:v>190</c:v>
                </c:pt>
                <c:pt idx="110">
                  <c:v>210</c:v>
                </c:pt>
                <c:pt idx="111">
                  <c:v>252</c:v>
                </c:pt>
                <c:pt idx="112">
                  <c:v>198</c:v>
                </c:pt>
                <c:pt idx="113">
                  <c:v>210</c:v>
                </c:pt>
                <c:pt idx="114">
                  <c:v>221</c:v>
                </c:pt>
                <c:pt idx="115">
                  <c:v>221</c:v>
                </c:pt>
                <c:pt idx="116">
                  <c:v>180</c:v>
                </c:pt>
                <c:pt idx="117">
                  <c:v>197</c:v>
                </c:pt>
                <c:pt idx="118">
                  <c:v>226</c:v>
                </c:pt>
                <c:pt idx="119">
                  <c:v>179</c:v>
                </c:pt>
                <c:pt idx="120">
                  <c:v>162</c:v>
                </c:pt>
                <c:pt idx="121">
                  <c:v>250</c:v>
                </c:pt>
                <c:pt idx="122">
                  <c:v>223</c:v>
                </c:pt>
                <c:pt idx="123">
                  <c:v>228</c:v>
                </c:pt>
                <c:pt idx="124">
                  <c:v>258</c:v>
                </c:pt>
                <c:pt idx="125">
                  <c:v>225</c:v>
                </c:pt>
                <c:pt idx="126">
                  <c:v>158</c:v>
                </c:pt>
                <c:pt idx="127">
                  <c:v>195</c:v>
                </c:pt>
                <c:pt idx="128">
                  <c:v>217</c:v>
                </c:pt>
                <c:pt idx="129">
                  <c:v>201</c:v>
                </c:pt>
                <c:pt idx="130">
                  <c:v>203</c:v>
                </c:pt>
                <c:pt idx="131">
                  <c:v>229</c:v>
                </c:pt>
                <c:pt idx="132">
                  <c:v>245</c:v>
                </c:pt>
                <c:pt idx="133">
                  <c:v>215</c:v>
                </c:pt>
                <c:pt idx="134">
                  <c:v>226</c:v>
                </c:pt>
                <c:pt idx="135">
                  <c:v>235</c:v>
                </c:pt>
                <c:pt idx="136">
                  <c:v>217</c:v>
                </c:pt>
                <c:pt idx="137">
                  <c:v>221</c:v>
                </c:pt>
                <c:pt idx="138">
                  <c:v>189</c:v>
                </c:pt>
                <c:pt idx="139">
                  <c:v>191</c:v>
                </c:pt>
                <c:pt idx="140">
                  <c:v>220</c:v>
                </c:pt>
                <c:pt idx="141">
                  <c:v>230</c:v>
                </c:pt>
                <c:pt idx="142">
                  <c:v>237</c:v>
                </c:pt>
                <c:pt idx="143">
                  <c:v>189</c:v>
                </c:pt>
                <c:pt idx="144">
                  <c:v>191</c:v>
                </c:pt>
                <c:pt idx="145">
                  <c:v>203</c:v>
                </c:pt>
                <c:pt idx="146">
                  <c:v>210</c:v>
                </c:pt>
                <c:pt idx="147">
                  <c:v>221</c:v>
                </c:pt>
                <c:pt idx="148">
                  <c:v>234</c:v>
                </c:pt>
                <c:pt idx="149">
                  <c:v>234</c:v>
                </c:pt>
                <c:pt idx="150">
                  <c:v>191</c:v>
                </c:pt>
                <c:pt idx="151">
                  <c:v>218</c:v>
                </c:pt>
                <c:pt idx="152">
                  <c:v>204</c:v>
                </c:pt>
                <c:pt idx="153">
                  <c:v>209</c:v>
                </c:pt>
                <c:pt idx="154">
                  <c:v>212</c:v>
                </c:pt>
                <c:pt idx="155">
                  <c:v>228</c:v>
                </c:pt>
                <c:pt idx="156">
                  <c:v>234</c:v>
                </c:pt>
                <c:pt idx="157">
                  <c:v>239</c:v>
                </c:pt>
                <c:pt idx="158">
                  <c:v>219</c:v>
                </c:pt>
                <c:pt idx="159">
                  <c:v>242</c:v>
                </c:pt>
                <c:pt idx="160">
                  <c:v>236</c:v>
                </c:pt>
                <c:pt idx="161">
                  <c:v>237</c:v>
                </c:pt>
                <c:pt idx="162">
                  <c:v>203</c:v>
                </c:pt>
                <c:pt idx="163">
                  <c:v>210</c:v>
                </c:pt>
                <c:pt idx="164">
                  <c:v>240</c:v>
                </c:pt>
                <c:pt idx="165">
                  <c:v>288</c:v>
                </c:pt>
                <c:pt idx="166">
                  <c:v>234</c:v>
                </c:pt>
                <c:pt idx="167">
                  <c:v>182</c:v>
                </c:pt>
                <c:pt idx="168">
                  <c:v>196</c:v>
                </c:pt>
                <c:pt idx="169">
                  <c:v>181</c:v>
                </c:pt>
                <c:pt idx="170">
                  <c:v>216</c:v>
                </c:pt>
                <c:pt idx="171">
                  <c:v>218</c:v>
                </c:pt>
                <c:pt idx="172">
                  <c:v>200</c:v>
                </c:pt>
                <c:pt idx="173">
                  <c:v>171</c:v>
                </c:pt>
                <c:pt idx="174">
                  <c:v>187</c:v>
                </c:pt>
                <c:pt idx="175">
                  <c:v>198</c:v>
                </c:pt>
                <c:pt idx="176">
                  <c:v>193</c:v>
                </c:pt>
                <c:pt idx="177">
                  <c:v>203</c:v>
                </c:pt>
                <c:pt idx="178">
                  <c:v>239</c:v>
                </c:pt>
                <c:pt idx="179">
                  <c:v>259</c:v>
                </c:pt>
                <c:pt idx="180">
                  <c:v>250</c:v>
                </c:pt>
                <c:pt idx="181">
                  <c:v>197</c:v>
                </c:pt>
                <c:pt idx="182">
                  <c:v>270</c:v>
                </c:pt>
                <c:pt idx="183">
                  <c:v>242</c:v>
                </c:pt>
                <c:pt idx="184">
                  <c:v>214</c:v>
                </c:pt>
                <c:pt idx="185">
                  <c:v>216</c:v>
                </c:pt>
                <c:pt idx="186">
                  <c:v>247</c:v>
                </c:pt>
                <c:pt idx="187">
                  <c:v>215</c:v>
                </c:pt>
                <c:pt idx="188">
                  <c:v>248</c:v>
                </c:pt>
                <c:pt idx="189">
                  <c:v>185</c:v>
                </c:pt>
                <c:pt idx="190">
                  <c:v>176</c:v>
                </c:pt>
                <c:pt idx="191">
                  <c:v>202</c:v>
                </c:pt>
                <c:pt idx="192">
                  <c:v>216</c:v>
                </c:pt>
                <c:pt idx="193">
                  <c:v>267</c:v>
                </c:pt>
                <c:pt idx="194">
                  <c:v>243</c:v>
                </c:pt>
                <c:pt idx="195">
                  <c:v>177</c:v>
                </c:pt>
                <c:pt idx="196">
                  <c:v>245</c:v>
                </c:pt>
                <c:pt idx="197">
                  <c:v>231</c:v>
                </c:pt>
                <c:pt idx="198">
                  <c:v>183</c:v>
                </c:pt>
                <c:pt idx="199">
                  <c:v>259</c:v>
                </c:pt>
                <c:pt idx="200">
                  <c:v>209</c:v>
                </c:pt>
                <c:pt idx="201">
                  <c:v>257</c:v>
                </c:pt>
                <c:pt idx="202">
                  <c:v>248</c:v>
                </c:pt>
                <c:pt idx="203">
                  <c:v>182</c:v>
                </c:pt>
                <c:pt idx="204">
                  <c:v>196</c:v>
                </c:pt>
                <c:pt idx="205">
                  <c:v>204</c:v>
                </c:pt>
                <c:pt idx="206">
                  <c:v>209</c:v>
                </c:pt>
                <c:pt idx="207">
                  <c:v>204</c:v>
                </c:pt>
                <c:pt idx="208">
                  <c:v>664</c:v>
                </c:pt>
                <c:pt idx="209">
                  <c:v>232</c:v>
                </c:pt>
                <c:pt idx="210">
                  <c:v>232</c:v>
                </c:pt>
                <c:pt idx="211">
                  <c:v>277</c:v>
                </c:pt>
                <c:pt idx="212">
                  <c:v>194</c:v>
                </c:pt>
                <c:pt idx="213">
                  <c:v>245</c:v>
                </c:pt>
                <c:pt idx="214">
                  <c:v>248</c:v>
                </c:pt>
                <c:pt idx="215">
                  <c:v>195</c:v>
                </c:pt>
                <c:pt idx="216">
                  <c:v>201</c:v>
                </c:pt>
                <c:pt idx="217">
                  <c:v>202</c:v>
                </c:pt>
                <c:pt idx="218">
                  <c:v>212</c:v>
                </c:pt>
                <c:pt idx="219">
                  <c:v>224</c:v>
                </c:pt>
                <c:pt idx="220">
                  <c:v>192</c:v>
                </c:pt>
                <c:pt idx="221">
                  <c:v>244</c:v>
                </c:pt>
                <c:pt idx="222">
                  <c:v>249</c:v>
                </c:pt>
                <c:pt idx="223">
                  <c:v>246</c:v>
                </c:pt>
                <c:pt idx="224">
                  <c:v>247</c:v>
                </c:pt>
                <c:pt idx="225">
                  <c:v>225</c:v>
                </c:pt>
                <c:pt idx="226">
                  <c:v>250</c:v>
                </c:pt>
                <c:pt idx="227">
                  <c:v>250</c:v>
                </c:pt>
                <c:pt idx="228">
                  <c:v>227</c:v>
                </c:pt>
                <c:pt idx="229">
                  <c:v>215</c:v>
                </c:pt>
                <c:pt idx="230">
                  <c:v>206</c:v>
                </c:pt>
                <c:pt idx="231">
                  <c:v>262</c:v>
                </c:pt>
                <c:pt idx="232">
                  <c:v>267</c:v>
                </c:pt>
                <c:pt idx="233">
                  <c:v>191</c:v>
                </c:pt>
                <c:pt idx="234">
                  <c:v>240</c:v>
                </c:pt>
                <c:pt idx="235">
                  <c:v>249</c:v>
                </c:pt>
                <c:pt idx="236">
                  <c:v>186</c:v>
                </c:pt>
                <c:pt idx="237">
                  <c:v>256</c:v>
                </c:pt>
                <c:pt idx="238">
                  <c:v>235</c:v>
                </c:pt>
                <c:pt idx="239">
                  <c:v>250</c:v>
                </c:pt>
                <c:pt idx="240">
                  <c:v>233</c:v>
                </c:pt>
                <c:pt idx="241">
                  <c:v>225</c:v>
                </c:pt>
                <c:pt idx="242">
                  <c:v>198</c:v>
                </c:pt>
                <c:pt idx="243">
                  <c:v>204</c:v>
                </c:pt>
                <c:pt idx="244">
                  <c:v>226</c:v>
                </c:pt>
                <c:pt idx="245">
                  <c:v>191</c:v>
                </c:pt>
                <c:pt idx="246">
                  <c:v>249</c:v>
                </c:pt>
                <c:pt idx="247">
                  <c:v>241</c:v>
                </c:pt>
                <c:pt idx="248">
                  <c:v>260</c:v>
                </c:pt>
                <c:pt idx="249">
                  <c:v>229</c:v>
                </c:pt>
                <c:pt idx="250">
                  <c:v>261</c:v>
                </c:pt>
                <c:pt idx="251">
                  <c:v>242</c:v>
                </c:pt>
                <c:pt idx="252">
                  <c:v>257</c:v>
                </c:pt>
                <c:pt idx="253">
                  <c:v>258</c:v>
                </c:pt>
                <c:pt idx="254">
                  <c:v>279</c:v>
                </c:pt>
                <c:pt idx="255">
                  <c:v>279</c:v>
                </c:pt>
                <c:pt idx="256">
                  <c:v>145</c:v>
                </c:pt>
                <c:pt idx="257">
                  <c:v>197</c:v>
                </c:pt>
                <c:pt idx="258">
                  <c:v>246</c:v>
                </c:pt>
                <c:pt idx="259">
                  <c:v>264</c:v>
                </c:pt>
                <c:pt idx="260">
                  <c:v>216</c:v>
                </c:pt>
                <c:pt idx="261">
                  <c:v>261</c:v>
                </c:pt>
                <c:pt idx="262">
                  <c:v>241</c:v>
                </c:pt>
                <c:pt idx="263">
                  <c:v>257</c:v>
                </c:pt>
                <c:pt idx="264">
                  <c:v>273</c:v>
                </c:pt>
                <c:pt idx="265">
                  <c:v>210</c:v>
                </c:pt>
                <c:pt idx="266">
                  <c:v>248</c:v>
                </c:pt>
                <c:pt idx="267">
                  <c:v>277</c:v>
                </c:pt>
                <c:pt idx="268">
                  <c:v>228</c:v>
                </c:pt>
                <c:pt idx="269">
                  <c:v>235</c:v>
                </c:pt>
                <c:pt idx="270">
                  <c:v>221</c:v>
                </c:pt>
                <c:pt idx="271">
                  <c:v>260</c:v>
                </c:pt>
                <c:pt idx="272">
                  <c:v>188</c:v>
                </c:pt>
                <c:pt idx="273">
                  <c:v>260</c:v>
                </c:pt>
                <c:pt idx="274">
                  <c:v>245</c:v>
                </c:pt>
                <c:pt idx="275">
                  <c:v>248</c:v>
                </c:pt>
                <c:pt idx="276">
                  <c:v>275</c:v>
                </c:pt>
                <c:pt idx="277">
                  <c:v>151</c:v>
                </c:pt>
                <c:pt idx="278">
                  <c:v>242</c:v>
                </c:pt>
                <c:pt idx="279">
                  <c:v>255</c:v>
                </c:pt>
                <c:pt idx="280">
                  <c:v>272</c:v>
                </c:pt>
                <c:pt idx="281">
                  <c:v>228</c:v>
                </c:pt>
                <c:pt idx="282">
                  <c:v>212</c:v>
                </c:pt>
                <c:pt idx="283">
                  <c:v>237</c:v>
                </c:pt>
                <c:pt idx="284">
                  <c:v>292</c:v>
                </c:pt>
                <c:pt idx="285">
                  <c:v>305</c:v>
                </c:pt>
                <c:pt idx="286">
                  <c:v>223</c:v>
                </c:pt>
                <c:pt idx="287">
                  <c:v>240</c:v>
                </c:pt>
                <c:pt idx="288">
                  <c:v>245</c:v>
                </c:pt>
                <c:pt idx="289">
                  <c:v>194</c:v>
                </c:pt>
                <c:pt idx="290">
                  <c:v>267</c:v>
                </c:pt>
                <c:pt idx="291">
                  <c:v>244</c:v>
                </c:pt>
                <c:pt idx="292">
                  <c:v>235</c:v>
                </c:pt>
                <c:pt idx="293">
                  <c:v>249</c:v>
                </c:pt>
                <c:pt idx="294">
                  <c:v>197</c:v>
                </c:pt>
                <c:pt idx="295">
                  <c:v>243</c:v>
                </c:pt>
                <c:pt idx="296">
                  <c:v>291</c:v>
                </c:pt>
                <c:pt idx="297">
                  <c:v>273</c:v>
                </c:pt>
                <c:pt idx="298">
                  <c:v>246</c:v>
                </c:pt>
                <c:pt idx="299">
                  <c:v>269</c:v>
                </c:pt>
                <c:pt idx="300">
                  <c:v>295</c:v>
                </c:pt>
                <c:pt idx="301">
                  <c:v>240</c:v>
                </c:pt>
                <c:pt idx="302">
                  <c:v>245</c:v>
                </c:pt>
                <c:pt idx="303">
                  <c:v>267</c:v>
                </c:pt>
                <c:pt idx="304">
                  <c:v>231</c:v>
                </c:pt>
                <c:pt idx="305">
                  <c:v>272</c:v>
                </c:pt>
                <c:pt idx="306">
                  <c:v>313</c:v>
                </c:pt>
                <c:pt idx="307">
                  <c:v>242</c:v>
                </c:pt>
                <c:pt idx="308">
                  <c:v>254</c:v>
                </c:pt>
                <c:pt idx="309">
                  <c:v>262</c:v>
                </c:pt>
                <c:pt idx="310">
                  <c:v>266</c:v>
                </c:pt>
                <c:pt idx="311">
                  <c:v>226</c:v>
                </c:pt>
                <c:pt idx="312">
                  <c:v>248</c:v>
                </c:pt>
                <c:pt idx="313">
                  <c:v>265</c:v>
                </c:pt>
                <c:pt idx="314">
                  <c:v>273</c:v>
                </c:pt>
                <c:pt idx="315">
                  <c:v>285</c:v>
                </c:pt>
                <c:pt idx="316">
                  <c:v>286</c:v>
                </c:pt>
                <c:pt idx="317">
                  <c:v>244</c:v>
                </c:pt>
                <c:pt idx="318">
                  <c:v>246</c:v>
                </c:pt>
                <c:pt idx="319">
                  <c:v>285</c:v>
                </c:pt>
                <c:pt idx="320">
                  <c:v>262</c:v>
                </c:pt>
                <c:pt idx="321">
                  <c:v>260</c:v>
                </c:pt>
                <c:pt idx="322">
                  <c:v>245</c:v>
                </c:pt>
                <c:pt idx="323">
                  <c:v>288</c:v>
                </c:pt>
                <c:pt idx="324">
                  <c:v>287</c:v>
                </c:pt>
                <c:pt idx="325">
                  <c:v>216</c:v>
                </c:pt>
                <c:pt idx="326">
                  <c:v>198</c:v>
                </c:pt>
                <c:pt idx="327">
                  <c:v>255</c:v>
                </c:pt>
                <c:pt idx="328">
                  <c:v>288</c:v>
                </c:pt>
                <c:pt idx="329">
                  <c:v>213</c:v>
                </c:pt>
                <c:pt idx="330">
                  <c:v>260</c:v>
                </c:pt>
                <c:pt idx="331">
                  <c:v>261</c:v>
                </c:pt>
                <c:pt idx="332">
                  <c:v>279</c:v>
                </c:pt>
                <c:pt idx="333">
                  <c:v>282</c:v>
                </c:pt>
                <c:pt idx="334">
                  <c:v>257</c:v>
                </c:pt>
                <c:pt idx="335">
                  <c:v>290</c:v>
                </c:pt>
                <c:pt idx="336">
                  <c:v>231</c:v>
                </c:pt>
                <c:pt idx="337">
                  <c:v>252</c:v>
                </c:pt>
                <c:pt idx="338">
                  <c:v>296</c:v>
                </c:pt>
                <c:pt idx="339">
                  <c:v>315</c:v>
                </c:pt>
                <c:pt idx="340">
                  <c:v>171</c:v>
                </c:pt>
                <c:pt idx="341">
                  <c:v>276</c:v>
                </c:pt>
                <c:pt idx="342">
                  <c:v>317</c:v>
                </c:pt>
                <c:pt idx="343">
                  <c:v>240</c:v>
                </c:pt>
                <c:pt idx="344">
                  <c:v>305</c:v>
                </c:pt>
                <c:pt idx="345">
                  <c:v>250</c:v>
                </c:pt>
                <c:pt idx="346">
                  <c:v>284</c:v>
                </c:pt>
                <c:pt idx="347">
                  <c:v>256</c:v>
                </c:pt>
                <c:pt idx="348">
                  <c:v>224</c:v>
                </c:pt>
                <c:pt idx="349">
                  <c:v>247</c:v>
                </c:pt>
                <c:pt idx="350">
                  <c:v>221</c:v>
                </c:pt>
                <c:pt idx="351">
                  <c:v>256</c:v>
                </c:pt>
                <c:pt idx="352">
                  <c:v>286</c:v>
                </c:pt>
                <c:pt idx="353">
                  <c:v>251</c:v>
                </c:pt>
                <c:pt idx="354">
                  <c:v>263</c:v>
                </c:pt>
                <c:pt idx="355">
                  <c:v>272</c:v>
                </c:pt>
                <c:pt idx="356">
                  <c:v>270</c:v>
                </c:pt>
                <c:pt idx="357">
                  <c:v>277</c:v>
                </c:pt>
                <c:pt idx="358">
                  <c:v>314</c:v>
                </c:pt>
                <c:pt idx="359">
                  <c:v>308</c:v>
                </c:pt>
                <c:pt idx="360">
                  <c:v>220</c:v>
                </c:pt>
                <c:pt idx="361">
                  <c:v>256</c:v>
                </c:pt>
                <c:pt idx="362">
                  <c:v>259</c:v>
                </c:pt>
                <c:pt idx="363">
                  <c:v>275</c:v>
                </c:pt>
                <c:pt idx="364">
                  <c:v>278</c:v>
                </c:pt>
                <c:pt idx="365">
                  <c:v>271</c:v>
                </c:pt>
                <c:pt idx="366">
                  <c:v>284</c:v>
                </c:pt>
                <c:pt idx="367">
                  <c:v>299</c:v>
                </c:pt>
                <c:pt idx="368">
                  <c:v>300</c:v>
                </c:pt>
                <c:pt idx="369">
                  <c:v>296</c:v>
                </c:pt>
                <c:pt idx="370">
                  <c:v>222</c:v>
                </c:pt>
                <c:pt idx="371">
                  <c:v>276</c:v>
                </c:pt>
                <c:pt idx="372">
                  <c:v>286</c:v>
                </c:pt>
                <c:pt idx="373">
                  <c:v>303</c:v>
                </c:pt>
                <c:pt idx="374">
                  <c:v>288</c:v>
                </c:pt>
                <c:pt idx="375">
                  <c:v>311</c:v>
                </c:pt>
                <c:pt idx="376">
                  <c:v>334</c:v>
                </c:pt>
                <c:pt idx="377">
                  <c:v>302</c:v>
                </c:pt>
                <c:pt idx="378">
                  <c:v>300</c:v>
                </c:pt>
                <c:pt idx="379">
                  <c:v>307</c:v>
                </c:pt>
                <c:pt idx="380">
                  <c:v>305</c:v>
                </c:pt>
                <c:pt idx="381">
                  <c:v>220</c:v>
                </c:pt>
                <c:pt idx="382">
                  <c:v>277</c:v>
                </c:pt>
                <c:pt idx="383">
                  <c:v>272</c:v>
                </c:pt>
                <c:pt idx="384">
                  <c:v>343</c:v>
                </c:pt>
                <c:pt idx="385">
                  <c:v>314</c:v>
                </c:pt>
                <c:pt idx="386">
                  <c:v>84</c:v>
                </c:pt>
                <c:pt idx="387">
                  <c:v>233</c:v>
                </c:pt>
                <c:pt idx="388">
                  <c:v>300</c:v>
                </c:pt>
                <c:pt idx="389">
                  <c:v>198</c:v>
                </c:pt>
                <c:pt idx="390">
                  <c:v>229</c:v>
                </c:pt>
                <c:pt idx="391">
                  <c:v>288</c:v>
                </c:pt>
                <c:pt idx="392">
                  <c:v>111</c:v>
                </c:pt>
                <c:pt idx="393">
                  <c:v>245</c:v>
                </c:pt>
                <c:pt idx="394">
                  <c:v>314</c:v>
                </c:pt>
                <c:pt idx="395">
                  <c:v>258</c:v>
                </c:pt>
                <c:pt idx="396">
                  <c:v>320</c:v>
                </c:pt>
                <c:pt idx="397">
                  <c:v>290</c:v>
                </c:pt>
                <c:pt idx="398">
                  <c:v>266</c:v>
                </c:pt>
                <c:pt idx="399">
                  <c:v>295</c:v>
                </c:pt>
                <c:pt idx="400">
                  <c:v>312</c:v>
                </c:pt>
                <c:pt idx="401">
                  <c:v>266</c:v>
                </c:pt>
                <c:pt idx="402">
                  <c:v>296</c:v>
                </c:pt>
                <c:pt idx="403">
                  <c:v>296</c:v>
                </c:pt>
                <c:pt idx="404">
                  <c:v>193</c:v>
                </c:pt>
                <c:pt idx="405">
                  <c:v>265</c:v>
                </c:pt>
                <c:pt idx="406">
                  <c:v>306</c:v>
                </c:pt>
                <c:pt idx="407">
                  <c:v>297</c:v>
                </c:pt>
                <c:pt idx="408">
                  <c:v>291</c:v>
                </c:pt>
                <c:pt idx="409">
                  <c:v>310</c:v>
                </c:pt>
                <c:pt idx="410">
                  <c:v>293</c:v>
                </c:pt>
                <c:pt idx="411">
                  <c:v>186</c:v>
                </c:pt>
                <c:pt idx="412">
                  <c:v>295</c:v>
                </c:pt>
                <c:pt idx="413">
                  <c:v>187</c:v>
                </c:pt>
                <c:pt idx="414">
                  <c:v>300</c:v>
                </c:pt>
                <c:pt idx="415">
                  <c:v>300</c:v>
                </c:pt>
                <c:pt idx="416">
                  <c:v>343</c:v>
                </c:pt>
                <c:pt idx="417">
                  <c:v>258</c:v>
                </c:pt>
                <c:pt idx="418">
                  <c:v>340</c:v>
                </c:pt>
                <c:pt idx="419">
                  <c:v>182</c:v>
                </c:pt>
                <c:pt idx="420">
                  <c:v>309</c:v>
                </c:pt>
                <c:pt idx="421">
                  <c:v>323</c:v>
                </c:pt>
                <c:pt idx="422">
                  <c:v>308</c:v>
                </c:pt>
                <c:pt idx="423">
                  <c:v>311</c:v>
                </c:pt>
                <c:pt idx="424">
                  <c:v>400</c:v>
                </c:pt>
                <c:pt idx="425">
                  <c:v>400</c:v>
                </c:pt>
                <c:pt idx="426">
                  <c:v>302</c:v>
                </c:pt>
                <c:pt idx="427">
                  <c:v>350</c:v>
                </c:pt>
                <c:pt idx="428">
                  <c:v>303</c:v>
                </c:pt>
                <c:pt idx="429">
                  <c:v>331</c:v>
                </c:pt>
                <c:pt idx="430">
                  <c:v>303</c:v>
                </c:pt>
                <c:pt idx="431">
                  <c:v>296</c:v>
                </c:pt>
                <c:pt idx="432">
                  <c:v>328</c:v>
                </c:pt>
                <c:pt idx="433">
                  <c:v>303</c:v>
                </c:pt>
                <c:pt idx="434">
                  <c:v>341</c:v>
                </c:pt>
                <c:pt idx="435">
                  <c:v>350</c:v>
                </c:pt>
                <c:pt idx="436">
                  <c:v>339</c:v>
                </c:pt>
                <c:pt idx="437">
                  <c:v>303</c:v>
                </c:pt>
                <c:pt idx="438">
                  <c:v>325</c:v>
                </c:pt>
                <c:pt idx="439">
                  <c:v>310</c:v>
                </c:pt>
                <c:pt idx="440">
                  <c:v>391</c:v>
                </c:pt>
                <c:pt idx="441">
                  <c:v>301</c:v>
                </c:pt>
                <c:pt idx="442">
                  <c:v>178</c:v>
                </c:pt>
                <c:pt idx="443">
                  <c:v>309</c:v>
                </c:pt>
                <c:pt idx="444">
                  <c:v>300</c:v>
                </c:pt>
                <c:pt idx="445">
                  <c:v>314</c:v>
                </c:pt>
                <c:pt idx="446">
                  <c:v>306</c:v>
                </c:pt>
                <c:pt idx="447">
                  <c:v>308</c:v>
                </c:pt>
                <c:pt idx="448">
                  <c:v>398</c:v>
                </c:pt>
                <c:pt idx="449">
                  <c:v>331</c:v>
                </c:pt>
                <c:pt idx="450">
                  <c:v>308</c:v>
                </c:pt>
                <c:pt idx="451">
                  <c:v>374</c:v>
                </c:pt>
                <c:pt idx="452">
                  <c:v>315</c:v>
                </c:pt>
                <c:pt idx="453">
                  <c:v>302</c:v>
                </c:pt>
                <c:pt idx="454">
                  <c:v>319</c:v>
                </c:pt>
                <c:pt idx="455">
                  <c:v>300</c:v>
                </c:pt>
                <c:pt idx="456">
                  <c:v>390</c:v>
                </c:pt>
                <c:pt idx="457">
                  <c:v>389</c:v>
                </c:pt>
                <c:pt idx="458">
                  <c:v>317</c:v>
                </c:pt>
                <c:pt idx="459">
                  <c:v>299</c:v>
                </c:pt>
                <c:pt idx="460">
                  <c:v>305</c:v>
                </c:pt>
                <c:pt idx="461">
                  <c:v>313</c:v>
                </c:pt>
                <c:pt idx="462">
                  <c:v>318</c:v>
                </c:pt>
                <c:pt idx="463">
                  <c:v>329</c:v>
                </c:pt>
                <c:pt idx="464">
                  <c:v>199</c:v>
                </c:pt>
                <c:pt idx="465">
                  <c:v>393</c:v>
                </c:pt>
                <c:pt idx="466">
                  <c:v>78</c:v>
                </c:pt>
                <c:pt idx="467">
                  <c:v>330</c:v>
                </c:pt>
                <c:pt idx="468">
                  <c:v>324</c:v>
                </c:pt>
                <c:pt idx="469">
                  <c:v>369</c:v>
                </c:pt>
                <c:pt idx="470">
                  <c:v>328</c:v>
                </c:pt>
                <c:pt idx="471">
                  <c:v>334</c:v>
                </c:pt>
                <c:pt idx="472">
                  <c:v>398</c:v>
                </c:pt>
                <c:pt idx="473">
                  <c:v>332</c:v>
                </c:pt>
                <c:pt idx="474">
                  <c:v>337</c:v>
                </c:pt>
                <c:pt idx="475">
                  <c:v>349</c:v>
                </c:pt>
                <c:pt idx="476">
                  <c:v>340</c:v>
                </c:pt>
                <c:pt idx="477">
                  <c:v>329</c:v>
                </c:pt>
                <c:pt idx="478">
                  <c:v>331</c:v>
                </c:pt>
                <c:pt idx="479">
                  <c:v>328</c:v>
                </c:pt>
                <c:pt idx="480">
                  <c:v>339</c:v>
                </c:pt>
                <c:pt idx="481">
                  <c:v>378</c:v>
                </c:pt>
                <c:pt idx="482">
                  <c:v>385</c:v>
                </c:pt>
                <c:pt idx="483">
                  <c:v>492</c:v>
                </c:pt>
                <c:pt idx="484">
                  <c:v>342</c:v>
                </c:pt>
                <c:pt idx="485">
                  <c:v>344</c:v>
                </c:pt>
                <c:pt idx="486">
                  <c:v>336</c:v>
                </c:pt>
                <c:pt idx="487">
                  <c:v>339</c:v>
                </c:pt>
                <c:pt idx="488">
                  <c:v>382</c:v>
                </c:pt>
                <c:pt idx="489">
                  <c:v>377</c:v>
                </c:pt>
                <c:pt idx="490">
                  <c:v>432</c:v>
                </c:pt>
                <c:pt idx="491">
                  <c:v>384</c:v>
                </c:pt>
                <c:pt idx="492">
                  <c:v>345</c:v>
                </c:pt>
                <c:pt idx="493">
                  <c:v>346</c:v>
                </c:pt>
                <c:pt idx="494">
                  <c:v>348</c:v>
                </c:pt>
                <c:pt idx="495">
                  <c:v>346</c:v>
                </c:pt>
                <c:pt idx="496">
                  <c:v>346</c:v>
                </c:pt>
                <c:pt idx="497">
                  <c:v>343</c:v>
                </c:pt>
                <c:pt idx="498">
                  <c:v>352</c:v>
                </c:pt>
                <c:pt idx="499">
                  <c:v>436</c:v>
                </c:pt>
                <c:pt idx="500">
                  <c:v>405</c:v>
                </c:pt>
                <c:pt idx="501">
                  <c:v>402</c:v>
                </c:pt>
                <c:pt idx="502">
                  <c:v>447</c:v>
                </c:pt>
                <c:pt idx="503">
                  <c:v>404</c:v>
                </c:pt>
                <c:pt idx="504">
                  <c:v>406</c:v>
                </c:pt>
                <c:pt idx="505">
                  <c:v>407</c:v>
                </c:pt>
                <c:pt idx="506">
                  <c:v>413</c:v>
                </c:pt>
                <c:pt idx="507">
                  <c:v>405</c:v>
                </c:pt>
                <c:pt idx="508">
                  <c:v>410</c:v>
                </c:pt>
                <c:pt idx="509">
                  <c:v>377</c:v>
                </c:pt>
                <c:pt idx="510">
                  <c:v>414</c:v>
                </c:pt>
                <c:pt idx="511">
                  <c:v>412</c:v>
                </c:pt>
                <c:pt idx="512">
                  <c:v>413</c:v>
                </c:pt>
                <c:pt idx="513">
                  <c:v>75.599999999999994</c:v>
                </c:pt>
                <c:pt idx="514">
                  <c:v>336</c:v>
                </c:pt>
                <c:pt idx="515">
                  <c:v>420</c:v>
                </c:pt>
                <c:pt idx="516">
                  <c:v>76</c:v>
                </c:pt>
                <c:pt idx="517">
                  <c:v>274</c:v>
                </c:pt>
                <c:pt idx="518">
                  <c:v>491</c:v>
                </c:pt>
                <c:pt idx="519">
                  <c:v>75.400000000000006</c:v>
                </c:pt>
                <c:pt idx="520">
                  <c:v>459</c:v>
                </c:pt>
                <c:pt idx="521">
                  <c:v>459</c:v>
                </c:pt>
                <c:pt idx="522">
                  <c:v>477</c:v>
                </c:pt>
                <c:pt idx="523">
                  <c:v>472</c:v>
                </c:pt>
                <c:pt idx="524">
                  <c:v>473</c:v>
                </c:pt>
                <c:pt idx="525">
                  <c:v>437</c:v>
                </c:pt>
                <c:pt idx="526">
                  <c:v>450</c:v>
                </c:pt>
                <c:pt idx="527">
                  <c:v>438</c:v>
                </c:pt>
                <c:pt idx="528">
                  <c:v>450</c:v>
                </c:pt>
                <c:pt idx="529">
                  <c:v>186</c:v>
                </c:pt>
                <c:pt idx="530">
                  <c:v>382</c:v>
                </c:pt>
                <c:pt idx="531">
                  <c:v>479</c:v>
                </c:pt>
                <c:pt idx="532">
                  <c:v>513</c:v>
                </c:pt>
                <c:pt idx="533">
                  <c:v>509</c:v>
                </c:pt>
                <c:pt idx="534">
                  <c:v>299</c:v>
                </c:pt>
                <c:pt idx="535">
                  <c:v>427</c:v>
                </c:pt>
                <c:pt idx="536">
                  <c:v>210</c:v>
                </c:pt>
                <c:pt idx="537">
                  <c:v>515</c:v>
                </c:pt>
                <c:pt idx="538">
                  <c:v>481</c:v>
                </c:pt>
                <c:pt idx="539">
                  <c:v>448</c:v>
                </c:pt>
                <c:pt idx="540">
                  <c:v>444</c:v>
                </c:pt>
                <c:pt idx="541">
                  <c:v>443</c:v>
                </c:pt>
                <c:pt idx="542">
                  <c:v>517</c:v>
                </c:pt>
                <c:pt idx="543">
                  <c:v>451</c:v>
                </c:pt>
                <c:pt idx="544">
                  <c:v>479</c:v>
                </c:pt>
                <c:pt idx="545">
                  <c:v>505</c:v>
                </c:pt>
                <c:pt idx="546">
                  <c:v>459</c:v>
                </c:pt>
                <c:pt idx="547">
                  <c:v>503</c:v>
                </c:pt>
                <c:pt idx="548">
                  <c:v>270</c:v>
                </c:pt>
                <c:pt idx="549">
                  <c:v>462</c:v>
                </c:pt>
                <c:pt idx="550">
                  <c:v>479</c:v>
                </c:pt>
                <c:pt idx="551">
                  <c:v>469</c:v>
                </c:pt>
                <c:pt idx="552">
                  <c:v>259</c:v>
                </c:pt>
                <c:pt idx="553">
                  <c:v>625</c:v>
                </c:pt>
                <c:pt idx="554">
                  <c:v>646</c:v>
                </c:pt>
                <c:pt idx="555">
                  <c:v>990</c:v>
                </c:pt>
                <c:pt idx="556">
                  <c:v>644</c:v>
                </c:pt>
                <c:pt idx="557">
                  <c:v>635</c:v>
                </c:pt>
                <c:pt idx="558">
                  <c:v>663</c:v>
                </c:pt>
                <c:pt idx="559">
                  <c:v>652</c:v>
                </c:pt>
                <c:pt idx="560">
                  <c:v>619</c:v>
                </c:pt>
                <c:pt idx="561">
                  <c:v>934</c:v>
                </c:pt>
                <c:pt idx="562">
                  <c:v>662</c:v>
                </c:pt>
                <c:pt idx="563">
                  <c:v>697</c:v>
                </c:pt>
                <c:pt idx="564">
                  <c:v>653</c:v>
                </c:pt>
                <c:pt idx="565">
                  <c:v>736</c:v>
                </c:pt>
                <c:pt idx="566">
                  <c:v>622</c:v>
                </c:pt>
                <c:pt idx="567">
                  <c:v>503</c:v>
                </c:pt>
                <c:pt idx="568">
                  <c:v>1390</c:v>
                </c:pt>
                <c:pt idx="569">
                  <c:v>1650</c:v>
                </c:pt>
                <c:pt idx="570">
                  <c:v>1750</c:v>
                </c:pt>
                <c:pt idx="571">
                  <c:v>2230</c:v>
                </c:pt>
                <c:pt idx="572">
                  <c:v>1900</c:v>
                </c:pt>
                <c:pt idx="573">
                  <c:v>2060</c:v>
                </c:pt>
                <c:pt idx="574">
                  <c:v>2160</c:v>
                </c:pt>
                <c:pt idx="575">
                  <c:v>2220</c:v>
                </c:pt>
                <c:pt idx="576">
                  <c:v>2390</c:v>
                </c:pt>
                <c:pt idx="577">
                  <c:v>2760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E2-4E1F-AEB8-FF2B88B30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015360"/>
        <c:axId val="190017536"/>
      </c:scatterChart>
      <c:valAx>
        <c:axId val="19001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Conductivity mS/cm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0017536"/>
        <c:crosses val="autoZero"/>
        <c:crossBetween val="midCat"/>
      </c:valAx>
      <c:valAx>
        <c:axId val="1900175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aseline="0"/>
                  <a:t>Chloride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0015360"/>
        <c:crosses val="autoZero"/>
        <c:crossBetween val="midCat"/>
      </c:valAx>
      <c:spPr>
        <a:solidFill>
          <a:srgbClr val="FFFFCC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DRWW Continuous Conductivity Readings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13-9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Summary!$B$2:$B$87</c:f>
              <c:numCache>
                <c:formatCode>d\-mmm</c:formatCode>
                <c:ptCount val="86"/>
                <c:pt idx="0">
                  <c:v>43455</c:v>
                </c:pt>
                <c:pt idx="1">
                  <c:v>43456</c:v>
                </c:pt>
                <c:pt idx="2">
                  <c:v>43457</c:v>
                </c:pt>
                <c:pt idx="3">
                  <c:v>43458</c:v>
                </c:pt>
                <c:pt idx="4">
                  <c:v>43459</c:v>
                </c:pt>
                <c:pt idx="5">
                  <c:v>43460</c:v>
                </c:pt>
                <c:pt idx="6">
                  <c:v>43461</c:v>
                </c:pt>
                <c:pt idx="7">
                  <c:v>43462</c:v>
                </c:pt>
                <c:pt idx="8">
                  <c:v>43463</c:v>
                </c:pt>
                <c:pt idx="9">
                  <c:v>43464</c:v>
                </c:pt>
                <c:pt idx="10">
                  <c:v>43465</c:v>
                </c:pt>
                <c:pt idx="11">
                  <c:v>43466</c:v>
                </c:pt>
                <c:pt idx="12">
                  <c:v>43467</c:v>
                </c:pt>
                <c:pt idx="13">
                  <c:v>43468</c:v>
                </c:pt>
                <c:pt idx="14">
                  <c:v>43469</c:v>
                </c:pt>
                <c:pt idx="15">
                  <c:v>43470</c:v>
                </c:pt>
                <c:pt idx="16">
                  <c:v>43471</c:v>
                </c:pt>
                <c:pt idx="17">
                  <c:v>43472</c:v>
                </c:pt>
                <c:pt idx="18">
                  <c:v>43473</c:v>
                </c:pt>
                <c:pt idx="19">
                  <c:v>43474</c:v>
                </c:pt>
                <c:pt idx="20">
                  <c:v>43475</c:v>
                </c:pt>
                <c:pt idx="21">
                  <c:v>43476</c:v>
                </c:pt>
                <c:pt idx="22">
                  <c:v>43477</c:v>
                </c:pt>
                <c:pt idx="23">
                  <c:v>43478</c:v>
                </c:pt>
                <c:pt idx="24">
                  <c:v>43479</c:v>
                </c:pt>
                <c:pt idx="25">
                  <c:v>43480</c:v>
                </c:pt>
                <c:pt idx="26">
                  <c:v>43481</c:v>
                </c:pt>
                <c:pt idx="27">
                  <c:v>43482</c:v>
                </c:pt>
                <c:pt idx="28">
                  <c:v>43483</c:v>
                </c:pt>
                <c:pt idx="29">
                  <c:v>43484</c:v>
                </c:pt>
                <c:pt idx="30">
                  <c:v>43485</c:v>
                </c:pt>
                <c:pt idx="31">
                  <c:v>43486</c:v>
                </c:pt>
                <c:pt idx="32">
                  <c:v>43487</c:v>
                </c:pt>
                <c:pt idx="33">
                  <c:v>43488</c:v>
                </c:pt>
                <c:pt idx="34">
                  <c:v>43489</c:v>
                </c:pt>
                <c:pt idx="35">
                  <c:v>43490</c:v>
                </c:pt>
                <c:pt idx="36">
                  <c:v>43491</c:v>
                </c:pt>
                <c:pt idx="37">
                  <c:v>43492</c:v>
                </c:pt>
                <c:pt idx="38">
                  <c:v>43493</c:v>
                </c:pt>
                <c:pt idx="39">
                  <c:v>43494</c:v>
                </c:pt>
                <c:pt idx="40">
                  <c:v>43495</c:v>
                </c:pt>
                <c:pt idx="41">
                  <c:v>43496</c:v>
                </c:pt>
                <c:pt idx="42">
                  <c:v>43497</c:v>
                </c:pt>
                <c:pt idx="43">
                  <c:v>43498</c:v>
                </c:pt>
                <c:pt idx="44">
                  <c:v>43499</c:v>
                </c:pt>
                <c:pt idx="45">
                  <c:v>43500</c:v>
                </c:pt>
                <c:pt idx="46">
                  <c:v>43501</c:v>
                </c:pt>
                <c:pt idx="47">
                  <c:v>43502</c:v>
                </c:pt>
                <c:pt idx="48">
                  <c:v>43503</c:v>
                </c:pt>
                <c:pt idx="49">
                  <c:v>43504</c:v>
                </c:pt>
                <c:pt idx="50">
                  <c:v>43505</c:v>
                </c:pt>
                <c:pt idx="51">
                  <c:v>43506</c:v>
                </c:pt>
                <c:pt idx="52">
                  <c:v>43507</c:v>
                </c:pt>
                <c:pt idx="53">
                  <c:v>43508</c:v>
                </c:pt>
                <c:pt idx="54">
                  <c:v>43509</c:v>
                </c:pt>
                <c:pt idx="55">
                  <c:v>43510</c:v>
                </c:pt>
                <c:pt idx="56">
                  <c:v>43511</c:v>
                </c:pt>
                <c:pt idx="57">
                  <c:v>43512</c:v>
                </c:pt>
                <c:pt idx="58">
                  <c:v>43513</c:v>
                </c:pt>
                <c:pt idx="59">
                  <c:v>43514</c:v>
                </c:pt>
                <c:pt idx="60">
                  <c:v>43515</c:v>
                </c:pt>
                <c:pt idx="61">
                  <c:v>43516</c:v>
                </c:pt>
                <c:pt idx="62">
                  <c:v>43517</c:v>
                </c:pt>
                <c:pt idx="63">
                  <c:v>43518</c:v>
                </c:pt>
                <c:pt idx="64">
                  <c:v>43519</c:v>
                </c:pt>
                <c:pt idx="65">
                  <c:v>43520</c:v>
                </c:pt>
                <c:pt idx="66">
                  <c:v>43521</c:v>
                </c:pt>
                <c:pt idx="67">
                  <c:v>43522</c:v>
                </c:pt>
                <c:pt idx="68">
                  <c:v>43523</c:v>
                </c:pt>
                <c:pt idx="69">
                  <c:v>43524</c:v>
                </c:pt>
                <c:pt idx="70">
                  <c:v>43525</c:v>
                </c:pt>
                <c:pt idx="71">
                  <c:v>43526</c:v>
                </c:pt>
                <c:pt idx="72">
                  <c:v>43527</c:v>
                </c:pt>
                <c:pt idx="73">
                  <c:v>43528</c:v>
                </c:pt>
                <c:pt idx="74">
                  <c:v>43529</c:v>
                </c:pt>
                <c:pt idx="75">
                  <c:v>43530</c:v>
                </c:pt>
                <c:pt idx="76">
                  <c:v>43531</c:v>
                </c:pt>
                <c:pt idx="77">
                  <c:v>43532</c:v>
                </c:pt>
                <c:pt idx="78">
                  <c:v>43533</c:v>
                </c:pt>
                <c:pt idx="79">
                  <c:v>43534</c:v>
                </c:pt>
                <c:pt idx="80">
                  <c:v>43535</c:v>
                </c:pt>
                <c:pt idx="81">
                  <c:v>43536</c:v>
                </c:pt>
                <c:pt idx="82">
                  <c:v>43537</c:v>
                </c:pt>
                <c:pt idx="83">
                  <c:v>43538</c:v>
                </c:pt>
                <c:pt idx="84">
                  <c:v>43539</c:v>
                </c:pt>
                <c:pt idx="85">
                  <c:v>43540</c:v>
                </c:pt>
              </c:numCache>
            </c:numRef>
          </c:xVal>
          <c:yVal>
            <c:numRef>
              <c:f>Summary!$C$2:$C$87</c:f>
              <c:numCache>
                <c:formatCode>0.00</c:formatCode>
                <c:ptCount val="86"/>
                <c:pt idx="0">
                  <c:v>1443.66862745098</c:v>
                </c:pt>
                <c:pt idx="1">
                  <c:v>1443.6145833333339</c:v>
                </c:pt>
                <c:pt idx="2">
                  <c:v>1453.9343750000005</c:v>
                </c:pt>
                <c:pt idx="3">
                  <c:v>1509.7541666666664</c:v>
                </c:pt>
                <c:pt idx="4">
                  <c:v>1643.809375</c:v>
                </c:pt>
                <c:pt idx="5">
                  <c:v>1773.0895833333332</c:v>
                </c:pt>
                <c:pt idx="6">
                  <c:v>1955.5770833333333</c:v>
                </c:pt>
                <c:pt idx="7">
                  <c:v>2051.5520833333344</c:v>
                </c:pt>
                <c:pt idx="8">
                  <c:v>1994.6843749999996</c:v>
                </c:pt>
                <c:pt idx="9">
                  <c:v>1902.9729166666668</c:v>
                </c:pt>
                <c:pt idx="10">
                  <c:v>1886.3510416666668</c:v>
                </c:pt>
                <c:pt idx="11">
                  <c:v>1936.7187500000007</c:v>
                </c:pt>
                <c:pt idx="12">
                  <c:v>2004.0291666666669</c:v>
                </c:pt>
                <c:pt idx="13">
                  <c:v>2014.0291666666672</c:v>
                </c:pt>
                <c:pt idx="14">
                  <c:v>2035.1364583333336</c:v>
                </c:pt>
                <c:pt idx="15">
                  <c:v>232.63645833333339</c:v>
                </c:pt>
                <c:pt idx="16">
                  <c:v>1.5260416666666659</c:v>
                </c:pt>
                <c:pt idx="17">
                  <c:v>3.6468749999999996</c:v>
                </c:pt>
                <c:pt idx="18">
                  <c:v>32.160416666666663</c:v>
                </c:pt>
                <c:pt idx="19">
                  <c:v>64.829166666666666</c:v>
                </c:pt>
                <c:pt idx="20">
                  <c:v>61.807291666666679</c:v>
                </c:pt>
                <c:pt idx="21">
                  <c:v>55.468749999999979</c:v>
                </c:pt>
                <c:pt idx="22">
                  <c:v>27.895833333333314</c:v>
                </c:pt>
                <c:pt idx="23">
                  <c:v>26.607291666666665</c:v>
                </c:pt>
                <c:pt idx="24">
                  <c:v>21.255208333333329</c:v>
                </c:pt>
                <c:pt idx="25">
                  <c:v>38.719791666666666</c:v>
                </c:pt>
                <c:pt idx="26">
                  <c:v>62.436458333333348</c:v>
                </c:pt>
                <c:pt idx="27">
                  <c:v>93.89687499999998</c:v>
                </c:pt>
                <c:pt idx="28">
                  <c:v>116.31354166666667</c:v>
                </c:pt>
                <c:pt idx="29">
                  <c:v>1622.2572916666666</c:v>
                </c:pt>
                <c:pt idx="30">
                  <c:v>2821.1760416666662</c:v>
                </c:pt>
                <c:pt idx="31">
                  <c:v>2951.3625000000006</c:v>
                </c:pt>
                <c:pt idx="32">
                  <c:v>2331.5635416666664</c:v>
                </c:pt>
                <c:pt idx="33">
                  <c:v>2816.4489583333338</c:v>
                </c:pt>
                <c:pt idx="34">
                  <c:v>3076.2812500000005</c:v>
                </c:pt>
                <c:pt idx="35">
                  <c:v>3007.7687499999997</c:v>
                </c:pt>
                <c:pt idx="36">
                  <c:v>2818.1854166666676</c:v>
                </c:pt>
                <c:pt idx="37">
                  <c:v>2572.6302083333326</c:v>
                </c:pt>
                <c:pt idx="38">
                  <c:v>2663.5177083333333</c:v>
                </c:pt>
                <c:pt idx="39">
                  <c:v>2685.2062500000002</c:v>
                </c:pt>
                <c:pt idx="40">
                  <c:v>2771.4979166666667</c:v>
                </c:pt>
                <c:pt idx="41">
                  <c:v>2673.4364583333331</c:v>
                </c:pt>
                <c:pt idx="42">
                  <c:v>2619.6604166666662</c:v>
                </c:pt>
                <c:pt idx="43">
                  <c:v>2840.2687500000006</c:v>
                </c:pt>
                <c:pt idx="44">
                  <c:v>2852.9802083333338</c:v>
                </c:pt>
                <c:pt idx="45">
                  <c:v>2760.0781249999995</c:v>
                </c:pt>
                <c:pt idx="46">
                  <c:v>2833.5874999999992</c:v>
                </c:pt>
                <c:pt idx="47">
                  <c:v>2888.0958333333328</c:v>
                </c:pt>
                <c:pt idx="48">
                  <c:v>2927.8291666666651</c:v>
                </c:pt>
                <c:pt idx="49">
                  <c:v>2926.516666666666</c:v>
                </c:pt>
                <c:pt idx="50">
                  <c:v>2916.0364583333326</c:v>
                </c:pt>
                <c:pt idx="51">
                  <c:v>2917.2479166666658</c:v>
                </c:pt>
                <c:pt idx="52">
                  <c:v>2956.3447916666669</c:v>
                </c:pt>
                <c:pt idx="53">
                  <c:v>3137.9635416666679</c:v>
                </c:pt>
                <c:pt idx="54">
                  <c:v>3207.1114583333347</c:v>
                </c:pt>
                <c:pt idx="55">
                  <c:v>3508.2822916666664</c:v>
                </c:pt>
                <c:pt idx="56">
                  <c:v>3966.4854166666701</c:v>
                </c:pt>
                <c:pt idx="57">
                  <c:v>4612.3968749999995</c:v>
                </c:pt>
                <c:pt idx="58">
                  <c:v>4617.3947916666675</c:v>
                </c:pt>
                <c:pt idx="59">
                  <c:v>4329.1218750000016</c:v>
                </c:pt>
                <c:pt idx="60">
                  <c:v>3967.9218749999982</c:v>
                </c:pt>
                <c:pt idx="61">
                  <c:v>2238.7489583333331</c:v>
                </c:pt>
                <c:pt idx="62">
                  <c:v>2320.1208333333338</c:v>
                </c:pt>
                <c:pt idx="63">
                  <c:v>2386.4833333333331</c:v>
                </c:pt>
                <c:pt idx="64">
                  <c:v>2379.271874999999</c:v>
                </c:pt>
                <c:pt idx="65">
                  <c:v>2456.4697916666664</c:v>
                </c:pt>
                <c:pt idx="66">
                  <c:v>2428.5010416666673</c:v>
                </c:pt>
                <c:pt idx="67">
                  <c:v>2492.2937499999989</c:v>
                </c:pt>
                <c:pt idx="68">
                  <c:v>2451.0937499999995</c:v>
                </c:pt>
                <c:pt idx="69">
                  <c:v>2378.6520833333334</c:v>
                </c:pt>
                <c:pt idx="70">
                  <c:v>2458.3885416666685</c:v>
                </c:pt>
                <c:pt idx="71">
                  <c:v>2511.3322916666666</c:v>
                </c:pt>
                <c:pt idx="72">
                  <c:v>2574.6781249999999</c:v>
                </c:pt>
                <c:pt idx="73">
                  <c:v>2584.719791666666</c:v>
                </c:pt>
                <c:pt idx="74">
                  <c:v>2603.8083333333329</c:v>
                </c:pt>
                <c:pt idx="75">
                  <c:v>2743.6750000000006</c:v>
                </c:pt>
                <c:pt idx="76">
                  <c:v>2840.6250000000014</c:v>
                </c:pt>
                <c:pt idx="77">
                  <c:v>2876.936458333334</c:v>
                </c:pt>
                <c:pt idx="78">
                  <c:v>2995.0552083333318</c:v>
                </c:pt>
                <c:pt idx="79">
                  <c:v>3088.2427083333337</c:v>
                </c:pt>
                <c:pt idx="80">
                  <c:v>3009.6864583333331</c:v>
                </c:pt>
                <c:pt idx="81">
                  <c:v>2920.7302083333343</c:v>
                </c:pt>
                <c:pt idx="82">
                  <c:v>2868.6177083333337</c:v>
                </c:pt>
                <c:pt idx="83">
                  <c:v>2897.6854166666685</c:v>
                </c:pt>
                <c:pt idx="84">
                  <c:v>2788.6406249999995</c:v>
                </c:pt>
                <c:pt idx="85">
                  <c:v>2819.1256410256415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E4-4002-BCBF-8E668BD9420F}"/>
            </c:ext>
          </c:extLst>
        </c:ser>
        <c:ser>
          <c:idx val="1"/>
          <c:order val="1"/>
          <c:tx>
            <c:v>'11-1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Summary!$B$2:$B$87</c:f>
              <c:numCache>
                <c:formatCode>d\-mmm</c:formatCode>
                <c:ptCount val="86"/>
                <c:pt idx="0">
                  <c:v>43455</c:v>
                </c:pt>
                <c:pt idx="1">
                  <c:v>43456</c:v>
                </c:pt>
                <c:pt idx="2">
                  <c:v>43457</c:v>
                </c:pt>
                <c:pt idx="3">
                  <c:v>43458</c:v>
                </c:pt>
                <c:pt idx="4">
                  <c:v>43459</c:v>
                </c:pt>
                <c:pt idx="5">
                  <c:v>43460</c:v>
                </c:pt>
                <c:pt idx="6">
                  <c:v>43461</c:v>
                </c:pt>
                <c:pt idx="7">
                  <c:v>43462</c:v>
                </c:pt>
                <c:pt idx="8">
                  <c:v>43463</c:v>
                </c:pt>
                <c:pt idx="9">
                  <c:v>43464</c:v>
                </c:pt>
                <c:pt idx="10">
                  <c:v>43465</c:v>
                </c:pt>
                <c:pt idx="11">
                  <c:v>43466</c:v>
                </c:pt>
                <c:pt idx="12">
                  <c:v>43467</c:v>
                </c:pt>
                <c:pt idx="13">
                  <c:v>43468</c:v>
                </c:pt>
                <c:pt idx="14">
                  <c:v>43469</c:v>
                </c:pt>
                <c:pt idx="15">
                  <c:v>43470</c:v>
                </c:pt>
                <c:pt idx="16">
                  <c:v>43471</c:v>
                </c:pt>
                <c:pt idx="17">
                  <c:v>43472</c:v>
                </c:pt>
                <c:pt idx="18">
                  <c:v>43473</c:v>
                </c:pt>
                <c:pt idx="19">
                  <c:v>43474</c:v>
                </c:pt>
                <c:pt idx="20">
                  <c:v>43475</c:v>
                </c:pt>
                <c:pt idx="21">
                  <c:v>43476</c:v>
                </c:pt>
                <c:pt idx="22">
                  <c:v>43477</c:v>
                </c:pt>
                <c:pt idx="23">
                  <c:v>43478</c:v>
                </c:pt>
                <c:pt idx="24">
                  <c:v>43479</c:v>
                </c:pt>
                <c:pt idx="25">
                  <c:v>43480</c:v>
                </c:pt>
                <c:pt idx="26">
                  <c:v>43481</c:v>
                </c:pt>
                <c:pt idx="27">
                  <c:v>43482</c:v>
                </c:pt>
                <c:pt idx="28">
                  <c:v>43483</c:v>
                </c:pt>
                <c:pt idx="29">
                  <c:v>43484</c:v>
                </c:pt>
                <c:pt idx="30">
                  <c:v>43485</c:v>
                </c:pt>
                <c:pt idx="31">
                  <c:v>43486</c:v>
                </c:pt>
                <c:pt idx="32">
                  <c:v>43487</c:v>
                </c:pt>
                <c:pt idx="33">
                  <c:v>43488</c:v>
                </c:pt>
                <c:pt idx="34">
                  <c:v>43489</c:v>
                </c:pt>
                <c:pt idx="35">
                  <c:v>43490</c:v>
                </c:pt>
                <c:pt idx="36">
                  <c:v>43491</c:v>
                </c:pt>
                <c:pt idx="37">
                  <c:v>43492</c:v>
                </c:pt>
                <c:pt idx="38">
                  <c:v>43493</c:v>
                </c:pt>
                <c:pt idx="39">
                  <c:v>43494</c:v>
                </c:pt>
                <c:pt idx="40">
                  <c:v>43495</c:v>
                </c:pt>
                <c:pt idx="41">
                  <c:v>43496</c:v>
                </c:pt>
                <c:pt idx="42">
                  <c:v>43497</c:v>
                </c:pt>
                <c:pt idx="43">
                  <c:v>43498</c:v>
                </c:pt>
                <c:pt idx="44">
                  <c:v>43499</c:v>
                </c:pt>
                <c:pt idx="45">
                  <c:v>43500</c:v>
                </c:pt>
                <c:pt idx="46">
                  <c:v>43501</c:v>
                </c:pt>
                <c:pt idx="47">
                  <c:v>43502</c:v>
                </c:pt>
                <c:pt idx="48">
                  <c:v>43503</c:v>
                </c:pt>
                <c:pt idx="49">
                  <c:v>43504</c:v>
                </c:pt>
                <c:pt idx="50">
                  <c:v>43505</c:v>
                </c:pt>
                <c:pt idx="51">
                  <c:v>43506</c:v>
                </c:pt>
                <c:pt idx="52">
                  <c:v>43507</c:v>
                </c:pt>
                <c:pt idx="53">
                  <c:v>43508</c:v>
                </c:pt>
                <c:pt idx="54">
                  <c:v>43509</c:v>
                </c:pt>
                <c:pt idx="55">
                  <c:v>43510</c:v>
                </c:pt>
                <c:pt idx="56">
                  <c:v>43511</c:v>
                </c:pt>
                <c:pt idx="57">
                  <c:v>43512</c:v>
                </c:pt>
                <c:pt idx="58">
                  <c:v>43513</c:v>
                </c:pt>
                <c:pt idx="59">
                  <c:v>43514</c:v>
                </c:pt>
                <c:pt idx="60">
                  <c:v>43515</c:v>
                </c:pt>
                <c:pt idx="61">
                  <c:v>43516</c:v>
                </c:pt>
                <c:pt idx="62">
                  <c:v>43517</c:v>
                </c:pt>
                <c:pt idx="63">
                  <c:v>43518</c:v>
                </c:pt>
                <c:pt idx="64">
                  <c:v>43519</c:v>
                </c:pt>
                <c:pt idx="65">
                  <c:v>43520</c:v>
                </c:pt>
                <c:pt idx="66">
                  <c:v>43521</c:v>
                </c:pt>
                <c:pt idx="67">
                  <c:v>43522</c:v>
                </c:pt>
                <c:pt idx="68">
                  <c:v>43523</c:v>
                </c:pt>
                <c:pt idx="69">
                  <c:v>43524</c:v>
                </c:pt>
                <c:pt idx="70">
                  <c:v>43525</c:v>
                </c:pt>
                <c:pt idx="71">
                  <c:v>43526</c:v>
                </c:pt>
                <c:pt idx="72">
                  <c:v>43527</c:v>
                </c:pt>
                <c:pt idx="73">
                  <c:v>43528</c:v>
                </c:pt>
                <c:pt idx="74">
                  <c:v>43529</c:v>
                </c:pt>
                <c:pt idx="75">
                  <c:v>43530</c:v>
                </c:pt>
                <c:pt idx="76">
                  <c:v>43531</c:v>
                </c:pt>
                <c:pt idx="77">
                  <c:v>43532</c:v>
                </c:pt>
                <c:pt idx="78">
                  <c:v>43533</c:v>
                </c:pt>
                <c:pt idx="79">
                  <c:v>43534</c:v>
                </c:pt>
                <c:pt idx="80">
                  <c:v>43535</c:v>
                </c:pt>
                <c:pt idx="81">
                  <c:v>43536</c:v>
                </c:pt>
                <c:pt idx="82">
                  <c:v>43537</c:v>
                </c:pt>
                <c:pt idx="83">
                  <c:v>43538</c:v>
                </c:pt>
                <c:pt idx="84">
                  <c:v>43539</c:v>
                </c:pt>
                <c:pt idx="85">
                  <c:v>43540</c:v>
                </c:pt>
              </c:numCache>
            </c:numRef>
          </c:xVal>
          <c:yVal>
            <c:numRef>
              <c:f>Summary!$D$2:$D$87</c:f>
              <c:numCache>
                <c:formatCode>0.00</c:formatCode>
                <c:ptCount val="86"/>
                <c:pt idx="0">
                  <c:v>819.92666666666639</c:v>
                </c:pt>
                <c:pt idx="1">
                  <c:v>829.26145833333351</c:v>
                </c:pt>
                <c:pt idx="2">
                  <c:v>837.82291666666663</c:v>
                </c:pt>
                <c:pt idx="3">
                  <c:v>862.26875000000007</c:v>
                </c:pt>
                <c:pt idx="4">
                  <c:v>873.13854166666624</c:v>
                </c:pt>
                <c:pt idx="5">
                  <c:v>924.01458333333358</c:v>
                </c:pt>
                <c:pt idx="6">
                  <c:v>980.84583333333296</c:v>
                </c:pt>
                <c:pt idx="7">
                  <c:v>1020.1854166666667</c:v>
                </c:pt>
                <c:pt idx="8">
                  <c:v>1046.973958333333</c:v>
                </c:pt>
                <c:pt idx="9">
                  <c:v>1085.8427083333338</c:v>
                </c:pt>
                <c:pt idx="10">
                  <c:v>1086.4958333333336</c:v>
                </c:pt>
                <c:pt idx="11">
                  <c:v>1078.6364583333332</c:v>
                </c:pt>
                <c:pt idx="12">
                  <c:v>1081.1760416666666</c:v>
                </c:pt>
                <c:pt idx="13">
                  <c:v>1069.8791666666668</c:v>
                </c:pt>
                <c:pt idx="14">
                  <c:v>1079.5593749999996</c:v>
                </c:pt>
                <c:pt idx="15">
                  <c:v>1107.3125000000002</c:v>
                </c:pt>
                <c:pt idx="16">
                  <c:v>1125.9885416666668</c:v>
                </c:pt>
                <c:pt idx="17">
                  <c:v>1122.9635416666667</c:v>
                </c:pt>
                <c:pt idx="18">
                  <c:v>1111.0135416666669</c:v>
                </c:pt>
                <c:pt idx="19">
                  <c:v>1127.695833333333</c:v>
                </c:pt>
                <c:pt idx="20">
                  <c:v>1139.3718750000003</c:v>
                </c:pt>
                <c:pt idx="21">
                  <c:v>1088.6052083333332</c:v>
                </c:pt>
                <c:pt idx="22">
                  <c:v>1058.465625</c:v>
                </c:pt>
                <c:pt idx="23">
                  <c:v>1032.955208333334</c:v>
                </c:pt>
                <c:pt idx="24">
                  <c:v>1131.2302083333332</c:v>
                </c:pt>
                <c:pt idx="25">
                  <c:v>1092.2052083333331</c:v>
                </c:pt>
                <c:pt idx="26">
                  <c:v>1075.5583333333334</c:v>
                </c:pt>
                <c:pt idx="27">
                  <c:v>1053.0270833333332</c:v>
                </c:pt>
                <c:pt idx="28">
                  <c:v>1066.1718749999998</c:v>
                </c:pt>
                <c:pt idx="29">
                  <c:v>1089.6406250000002</c:v>
                </c:pt>
                <c:pt idx="30">
                  <c:v>1185.6729166666667</c:v>
                </c:pt>
                <c:pt idx="31">
                  <c:v>1134.5697916666672</c:v>
                </c:pt>
                <c:pt idx="32">
                  <c:v>1006.8208333333333</c:v>
                </c:pt>
                <c:pt idx="33">
                  <c:v>826.70833333333383</c:v>
                </c:pt>
                <c:pt idx="34">
                  <c:v>949.2749999999993</c:v>
                </c:pt>
                <c:pt idx="35">
                  <c:v>941.91562499999998</c:v>
                </c:pt>
                <c:pt idx="36">
                  <c:v>916.24583333333339</c:v>
                </c:pt>
                <c:pt idx="37">
                  <c:v>841.0593749999997</c:v>
                </c:pt>
                <c:pt idx="38">
                  <c:v>829.90416666666681</c:v>
                </c:pt>
                <c:pt idx="39">
                  <c:v>846.59895833333337</c:v>
                </c:pt>
                <c:pt idx="40">
                  <c:v>873.20208333333312</c:v>
                </c:pt>
                <c:pt idx="41">
                  <c:v>886.89375000000007</c:v>
                </c:pt>
                <c:pt idx="42">
                  <c:v>881.96562499999993</c:v>
                </c:pt>
                <c:pt idx="43">
                  <c:v>930.25312499999961</c:v>
                </c:pt>
                <c:pt idx="44">
                  <c:v>970.13229166666667</c:v>
                </c:pt>
                <c:pt idx="45">
                  <c:v>952.57812500000034</c:v>
                </c:pt>
                <c:pt idx="46">
                  <c:v>959.73437499999966</c:v>
                </c:pt>
                <c:pt idx="47">
                  <c:v>978.45208333333358</c:v>
                </c:pt>
                <c:pt idx="48">
                  <c:v>988.21666666666636</c:v>
                </c:pt>
                <c:pt idx="49">
                  <c:v>1027.9604166666666</c:v>
                </c:pt>
                <c:pt idx="50">
                  <c:v>1023.2281249999997</c:v>
                </c:pt>
                <c:pt idx="51">
                  <c:v>991.44583333333333</c:v>
                </c:pt>
                <c:pt idx="52">
                  <c:v>995.53020833333323</c:v>
                </c:pt>
                <c:pt idx="53">
                  <c:v>1008.7708333333334</c:v>
                </c:pt>
                <c:pt idx="54">
                  <c:v>1019.5979166666667</c:v>
                </c:pt>
                <c:pt idx="55">
                  <c:v>1029.1979166666663</c:v>
                </c:pt>
                <c:pt idx="56">
                  <c:v>1324.9552083333326</c:v>
                </c:pt>
                <c:pt idx="57">
                  <c:v>1269.6197916666667</c:v>
                </c:pt>
                <c:pt idx="58">
                  <c:v>1045.6072916666674</c:v>
                </c:pt>
                <c:pt idx="59">
                  <c:v>1050.1916666666664</c:v>
                </c:pt>
                <c:pt idx="60">
                  <c:v>1080.9239583333331</c:v>
                </c:pt>
                <c:pt idx="61">
                  <c:v>636.90520833333323</c:v>
                </c:pt>
                <c:pt idx="62">
                  <c:v>626.20833333333314</c:v>
                </c:pt>
                <c:pt idx="63">
                  <c:v>644.97916666666697</c:v>
                </c:pt>
                <c:pt idx="64">
                  <c:v>656.90416666666647</c:v>
                </c:pt>
                <c:pt idx="65">
                  <c:v>683.97187499999984</c:v>
                </c:pt>
                <c:pt idx="66">
                  <c:v>700.63020833333383</c:v>
                </c:pt>
                <c:pt idx="67">
                  <c:v>714.64687500000002</c:v>
                </c:pt>
                <c:pt idx="68">
                  <c:v>719.92499999999984</c:v>
                </c:pt>
                <c:pt idx="69">
                  <c:v>727.32395833333305</c:v>
                </c:pt>
                <c:pt idx="70">
                  <c:v>734.68124999999998</c:v>
                </c:pt>
                <c:pt idx="71">
                  <c:v>762.19895833333351</c:v>
                </c:pt>
                <c:pt idx="72">
                  <c:v>806.75104166666677</c:v>
                </c:pt>
                <c:pt idx="73">
                  <c:v>848.34062499999993</c:v>
                </c:pt>
                <c:pt idx="74">
                  <c:v>870.25208333333319</c:v>
                </c:pt>
                <c:pt idx="75">
                  <c:v>915.74895833333358</c:v>
                </c:pt>
                <c:pt idx="76">
                  <c:v>975.46874999999966</c:v>
                </c:pt>
                <c:pt idx="77">
                  <c:v>980.14791666666645</c:v>
                </c:pt>
                <c:pt idx="78">
                  <c:v>975.39375000000007</c:v>
                </c:pt>
                <c:pt idx="79">
                  <c:v>969.29791666666642</c:v>
                </c:pt>
                <c:pt idx="80">
                  <c:v>966.2427083333331</c:v>
                </c:pt>
                <c:pt idx="81">
                  <c:v>968.33749999999964</c:v>
                </c:pt>
                <c:pt idx="82">
                  <c:v>971.62083333333305</c:v>
                </c:pt>
                <c:pt idx="83">
                  <c:v>984.98229166666715</c:v>
                </c:pt>
                <c:pt idx="84">
                  <c:v>1008.9989583333331</c:v>
                </c:pt>
                <c:pt idx="85">
                  <c:v>993.20000000000016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E4-4002-BCBF-8E668BD9420F}"/>
            </c:ext>
          </c:extLst>
        </c:ser>
        <c:ser>
          <c:idx val="2"/>
          <c:order val="2"/>
          <c:tx>
            <c:v>13-8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Summary!$B$2:$B$87</c:f>
              <c:numCache>
                <c:formatCode>d\-mmm</c:formatCode>
                <c:ptCount val="86"/>
                <c:pt idx="0">
                  <c:v>43455</c:v>
                </c:pt>
                <c:pt idx="1">
                  <c:v>43456</c:v>
                </c:pt>
                <c:pt idx="2">
                  <c:v>43457</c:v>
                </c:pt>
                <c:pt idx="3">
                  <c:v>43458</c:v>
                </c:pt>
                <c:pt idx="4">
                  <c:v>43459</c:v>
                </c:pt>
                <c:pt idx="5">
                  <c:v>43460</c:v>
                </c:pt>
                <c:pt idx="6">
                  <c:v>43461</c:v>
                </c:pt>
                <c:pt idx="7">
                  <c:v>43462</c:v>
                </c:pt>
                <c:pt idx="8">
                  <c:v>43463</c:v>
                </c:pt>
                <c:pt idx="9">
                  <c:v>43464</c:v>
                </c:pt>
                <c:pt idx="10">
                  <c:v>43465</c:v>
                </c:pt>
                <c:pt idx="11">
                  <c:v>43466</c:v>
                </c:pt>
                <c:pt idx="12">
                  <c:v>43467</c:v>
                </c:pt>
                <c:pt idx="13">
                  <c:v>43468</c:v>
                </c:pt>
                <c:pt idx="14">
                  <c:v>43469</c:v>
                </c:pt>
                <c:pt idx="15">
                  <c:v>43470</c:v>
                </c:pt>
                <c:pt idx="16">
                  <c:v>43471</c:v>
                </c:pt>
                <c:pt idx="17">
                  <c:v>43472</c:v>
                </c:pt>
                <c:pt idx="18">
                  <c:v>43473</c:v>
                </c:pt>
                <c:pt idx="19">
                  <c:v>43474</c:v>
                </c:pt>
                <c:pt idx="20">
                  <c:v>43475</c:v>
                </c:pt>
                <c:pt idx="21">
                  <c:v>43476</c:v>
                </c:pt>
                <c:pt idx="22">
                  <c:v>43477</c:v>
                </c:pt>
                <c:pt idx="23">
                  <c:v>43478</c:v>
                </c:pt>
                <c:pt idx="24">
                  <c:v>43479</c:v>
                </c:pt>
                <c:pt idx="25">
                  <c:v>43480</c:v>
                </c:pt>
                <c:pt idx="26">
                  <c:v>43481</c:v>
                </c:pt>
                <c:pt idx="27">
                  <c:v>43482</c:v>
                </c:pt>
                <c:pt idx="28">
                  <c:v>43483</c:v>
                </c:pt>
                <c:pt idx="29">
                  <c:v>43484</c:v>
                </c:pt>
                <c:pt idx="30">
                  <c:v>43485</c:v>
                </c:pt>
                <c:pt idx="31">
                  <c:v>43486</c:v>
                </c:pt>
                <c:pt idx="32">
                  <c:v>43487</c:v>
                </c:pt>
                <c:pt idx="33">
                  <c:v>43488</c:v>
                </c:pt>
                <c:pt idx="34">
                  <c:v>43489</c:v>
                </c:pt>
                <c:pt idx="35">
                  <c:v>43490</c:v>
                </c:pt>
                <c:pt idx="36">
                  <c:v>43491</c:v>
                </c:pt>
                <c:pt idx="37">
                  <c:v>43492</c:v>
                </c:pt>
                <c:pt idx="38">
                  <c:v>43493</c:v>
                </c:pt>
                <c:pt idx="39">
                  <c:v>43494</c:v>
                </c:pt>
                <c:pt idx="40">
                  <c:v>43495</c:v>
                </c:pt>
                <c:pt idx="41">
                  <c:v>43496</c:v>
                </c:pt>
                <c:pt idx="42">
                  <c:v>43497</c:v>
                </c:pt>
                <c:pt idx="43">
                  <c:v>43498</c:v>
                </c:pt>
                <c:pt idx="44">
                  <c:v>43499</c:v>
                </c:pt>
                <c:pt idx="45">
                  <c:v>43500</c:v>
                </c:pt>
                <c:pt idx="46">
                  <c:v>43501</c:v>
                </c:pt>
                <c:pt idx="47">
                  <c:v>43502</c:v>
                </c:pt>
                <c:pt idx="48">
                  <c:v>43503</c:v>
                </c:pt>
                <c:pt idx="49">
                  <c:v>43504</c:v>
                </c:pt>
                <c:pt idx="50">
                  <c:v>43505</c:v>
                </c:pt>
                <c:pt idx="51">
                  <c:v>43506</c:v>
                </c:pt>
                <c:pt idx="52">
                  <c:v>43507</c:v>
                </c:pt>
                <c:pt idx="53">
                  <c:v>43508</c:v>
                </c:pt>
                <c:pt idx="54">
                  <c:v>43509</c:v>
                </c:pt>
                <c:pt idx="55">
                  <c:v>43510</c:v>
                </c:pt>
                <c:pt idx="56">
                  <c:v>43511</c:v>
                </c:pt>
                <c:pt idx="57">
                  <c:v>43512</c:v>
                </c:pt>
                <c:pt idx="58">
                  <c:v>43513</c:v>
                </c:pt>
                <c:pt idx="59">
                  <c:v>43514</c:v>
                </c:pt>
                <c:pt idx="60">
                  <c:v>43515</c:v>
                </c:pt>
                <c:pt idx="61">
                  <c:v>43516</c:v>
                </c:pt>
                <c:pt idx="62">
                  <c:v>43517</c:v>
                </c:pt>
                <c:pt idx="63">
                  <c:v>43518</c:v>
                </c:pt>
                <c:pt idx="64">
                  <c:v>43519</c:v>
                </c:pt>
                <c:pt idx="65">
                  <c:v>43520</c:v>
                </c:pt>
                <c:pt idx="66">
                  <c:v>43521</c:v>
                </c:pt>
                <c:pt idx="67">
                  <c:v>43522</c:v>
                </c:pt>
                <c:pt idx="68">
                  <c:v>43523</c:v>
                </c:pt>
                <c:pt idx="69">
                  <c:v>43524</c:v>
                </c:pt>
                <c:pt idx="70">
                  <c:v>43525</c:v>
                </c:pt>
                <c:pt idx="71">
                  <c:v>43526</c:v>
                </c:pt>
                <c:pt idx="72">
                  <c:v>43527</c:v>
                </c:pt>
                <c:pt idx="73">
                  <c:v>43528</c:v>
                </c:pt>
                <c:pt idx="74">
                  <c:v>43529</c:v>
                </c:pt>
                <c:pt idx="75">
                  <c:v>43530</c:v>
                </c:pt>
                <c:pt idx="76">
                  <c:v>43531</c:v>
                </c:pt>
                <c:pt idx="77">
                  <c:v>43532</c:v>
                </c:pt>
                <c:pt idx="78">
                  <c:v>43533</c:v>
                </c:pt>
                <c:pt idx="79">
                  <c:v>43534</c:v>
                </c:pt>
                <c:pt idx="80">
                  <c:v>43535</c:v>
                </c:pt>
                <c:pt idx="81">
                  <c:v>43536</c:v>
                </c:pt>
                <c:pt idx="82">
                  <c:v>43537</c:v>
                </c:pt>
                <c:pt idx="83">
                  <c:v>43538</c:v>
                </c:pt>
                <c:pt idx="84">
                  <c:v>43539</c:v>
                </c:pt>
                <c:pt idx="85">
                  <c:v>43540</c:v>
                </c:pt>
              </c:numCache>
            </c:numRef>
          </c:xVal>
          <c:yVal>
            <c:numRef>
              <c:f>Summary!$E$2:$E$87</c:f>
              <c:numCache>
                <c:formatCode>0.00</c:formatCode>
                <c:ptCount val="86"/>
                <c:pt idx="0">
                  <c:v>1369.9075471698109</c:v>
                </c:pt>
                <c:pt idx="1">
                  <c:v>1401.8864583333327</c:v>
                </c:pt>
                <c:pt idx="2">
                  <c:v>1408.3989583333334</c:v>
                </c:pt>
                <c:pt idx="3">
                  <c:v>1425.0510416666659</c:v>
                </c:pt>
                <c:pt idx="4">
                  <c:v>1467.9468750000003</c:v>
                </c:pt>
                <c:pt idx="5">
                  <c:v>1548.161458333333</c:v>
                </c:pt>
                <c:pt idx="6">
                  <c:v>1707.8854166666667</c:v>
                </c:pt>
                <c:pt idx="7">
                  <c:v>1822.2458333333336</c:v>
                </c:pt>
                <c:pt idx="8">
                  <c:v>1856.4010416666672</c:v>
                </c:pt>
                <c:pt idx="9">
                  <c:v>1864.1708333333338</c:v>
                </c:pt>
                <c:pt idx="10">
                  <c:v>1830.2718749999992</c:v>
                </c:pt>
                <c:pt idx="11">
                  <c:v>1870.7375</c:v>
                </c:pt>
                <c:pt idx="12">
                  <c:v>1917.8260416666662</c:v>
                </c:pt>
                <c:pt idx="13">
                  <c:v>1911.2489583333338</c:v>
                </c:pt>
                <c:pt idx="14">
                  <c:v>1928.2822916666676</c:v>
                </c:pt>
                <c:pt idx="15">
                  <c:v>1939.1739583333335</c:v>
                </c:pt>
                <c:pt idx="16">
                  <c:v>1972.0072916666657</c:v>
                </c:pt>
                <c:pt idx="17">
                  <c:v>2013.1479166666661</c:v>
                </c:pt>
                <c:pt idx="18">
                  <c:v>2105.21875</c:v>
                </c:pt>
                <c:pt idx="19">
                  <c:v>1871.5916666666665</c:v>
                </c:pt>
                <c:pt idx="20">
                  <c:v>1946.523958333333</c:v>
                </c:pt>
                <c:pt idx="21">
                  <c:v>1816.6124999999995</c:v>
                </c:pt>
                <c:pt idx="22">
                  <c:v>2352.8802083333326</c:v>
                </c:pt>
                <c:pt idx="23">
                  <c:v>2595.1499999999983</c:v>
                </c:pt>
                <c:pt idx="24">
                  <c:v>2630.1031250000001</c:v>
                </c:pt>
                <c:pt idx="25">
                  <c:v>2519.702083333334</c:v>
                </c:pt>
                <c:pt idx="26">
                  <c:v>2346.0927083333331</c:v>
                </c:pt>
                <c:pt idx="27">
                  <c:v>2574.0958333333342</c:v>
                </c:pt>
                <c:pt idx="28">
                  <c:v>2908.8656250000008</c:v>
                </c:pt>
                <c:pt idx="29">
                  <c:v>2931.8156250000006</c:v>
                </c:pt>
                <c:pt idx="30">
                  <c:v>2658.1062499999985</c:v>
                </c:pt>
                <c:pt idx="31">
                  <c:v>2680.7208333333333</c:v>
                </c:pt>
                <c:pt idx="32">
                  <c:v>1803.4885416666664</c:v>
                </c:pt>
                <c:pt idx="33">
                  <c:v>2049.5010416666669</c:v>
                </c:pt>
                <c:pt idx="34">
                  <c:v>2227.1760416666666</c:v>
                </c:pt>
                <c:pt idx="35">
                  <c:v>1970.1520833333336</c:v>
                </c:pt>
                <c:pt idx="36">
                  <c:v>1943.8364583333334</c:v>
                </c:pt>
                <c:pt idx="37">
                  <c:v>1981.976041666667</c:v>
                </c:pt>
                <c:pt idx="38">
                  <c:v>2059.75</c:v>
                </c:pt>
                <c:pt idx="39">
                  <c:v>2028.6187499999996</c:v>
                </c:pt>
                <c:pt idx="40">
                  <c:v>2036.7541666666668</c:v>
                </c:pt>
                <c:pt idx="41">
                  <c:v>2044.755208333333</c:v>
                </c:pt>
                <c:pt idx="42">
                  <c:v>2001.1499999999994</c:v>
                </c:pt>
                <c:pt idx="43">
                  <c:v>2047.0916666666674</c:v>
                </c:pt>
                <c:pt idx="44">
                  <c:v>2106.1802083333332</c:v>
                </c:pt>
                <c:pt idx="45">
                  <c:v>2103.5218749999999</c:v>
                </c:pt>
                <c:pt idx="46">
                  <c:v>2118.4718750000002</c:v>
                </c:pt>
                <c:pt idx="47">
                  <c:v>2382.6427083333324</c:v>
                </c:pt>
                <c:pt idx="48">
                  <c:v>2622.5041666666666</c:v>
                </c:pt>
                <c:pt idx="49">
                  <c:v>3077.1541666666676</c:v>
                </c:pt>
                <c:pt idx="50">
                  <c:v>3371.6197916666674</c:v>
                </c:pt>
                <c:pt idx="51">
                  <c:v>3191.6531250000007</c:v>
                </c:pt>
                <c:pt idx="52">
                  <c:v>3252.4624999999996</c:v>
                </c:pt>
                <c:pt idx="53">
                  <c:v>3400.1968749999996</c:v>
                </c:pt>
                <c:pt idx="54">
                  <c:v>3565.5968749999993</c:v>
                </c:pt>
                <c:pt idx="55">
                  <c:v>3641.2572916666668</c:v>
                </c:pt>
                <c:pt idx="56">
                  <c:v>4116.7302083333334</c:v>
                </c:pt>
                <c:pt idx="57">
                  <c:v>3673.2697916666657</c:v>
                </c:pt>
                <c:pt idx="58">
                  <c:v>3370.1708333333349</c:v>
                </c:pt>
                <c:pt idx="59">
                  <c:v>3230.672916666666</c:v>
                </c:pt>
                <c:pt idx="60">
                  <c:v>3098.1739583333342</c:v>
                </c:pt>
                <c:pt idx="61">
                  <c:v>1340.7072916666664</c:v>
                </c:pt>
                <c:pt idx="62">
                  <c:v>1336.8229166666667</c:v>
                </c:pt>
                <c:pt idx="63">
                  <c:v>1526.89375</c:v>
                </c:pt>
                <c:pt idx="64">
                  <c:v>1679.385416666667</c:v>
                </c:pt>
                <c:pt idx="65">
                  <c:v>1756.9468749999996</c:v>
                </c:pt>
                <c:pt idx="66">
                  <c:v>1848.6416666666671</c:v>
                </c:pt>
                <c:pt idx="67">
                  <c:v>1884.7593750000003</c:v>
                </c:pt>
                <c:pt idx="68">
                  <c:v>1895.2947916666662</c:v>
                </c:pt>
                <c:pt idx="69">
                  <c:v>1899.7156250000005</c:v>
                </c:pt>
                <c:pt idx="70">
                  <c:v>1906.3666666666666</c:v>
                </c:pt>
                <c:pt idx="71">
                  <c:v>1964.3916666666655</c:v>
                </c:pt>
                <c:pt idx="72">
                  <c:v>1953.9374999999998</c:v>
                </c:pt>
                <c:pt idx="73">
                  <c:v>1945.1635416666666</c:v>
                </c:pt>
                <c:pt idx="74">
                  <c:v>1956.5916666666669</c:v>
                </c:pt>
                <c:pt idx="75">
                  <c:v>2046.804166666667</c:v>
                </c:pt>
                <c:pt idx="76">
                  <c:v>2258.4166666666674</c:v>
                </c:pt>
                <c:pt idx="77">
                  <c:v>2194.5885416666661</c:v>
                </c:pt>
                <c:pt idx="78">
                  <c:v>2147.0979166666662</c:v>
                </c:pt>
                <c:pt idx="79">
                  <c:v>2115.2093749999999</c:v>
                </c:pt>
                <c:pt idx="80">
                  <c:v>2101.7187500000005</c:v>
                </c:pt>
                <c:pt idx="81">
                  <c:v>2090.6208333333338</c:v>
                </c:pt>
                <c:pt idx="82">
                  <c:v>2073.5833333333326</c:v>
                </c:pt>
                <c:pt idx="83">
                  <c:v>2073.3083333333329</c:v>
                </c:pt>
                <c:pt idx="84">
                  <c:v>2061.3093750000003</c:v>
                </c:pt>
                <c:pt idx="85">
                  <c:v>2067.0972972972972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E4-4002-BCBF-8E668BD9420F}"/>
            </c:ext>
          </c:extLst>
        </c:ser>
        <c:ser>
          <c:idx val="3"/>
          <c:order val="3"/>
          <c:tx>
            <c:v>15-1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Summary!$B$2:$B$87</c:f>
              <c:numCache>
                <c:formatCode>d\-mmm</c:formatCode>
                <c:ptCount val="86"/>
                <c:pt idx="0">
                  <c:v>43455</c:v>
                </c:pt>
                <c:pt idx="1">
                  <c:v>43456</c:v>
                </c:pt>
                <c:pt idx="2">
                  <c:v>43457</c:v>
                </c:pt>
                <c:pt idx="3">
                  <c:v>43458</c:v>
                </c:pt>
                <c:pt idx="4">
                  <c:v>43459</c:v>
                </c:pt>
                <c:pt idx="5">
                  <c:v>43460</c:v>
                </c:pt>
                <c:pt idx="6">
                  <c:v>43461</c:v>
                </c:pt>
                <c:pt idx="7">
                  <c:v>43462</c:v>
                </c:pt>
                <c:pt idx="8">
                  <c:v>43463</c:v>
                </c:pt>
                <c:pt idx="9">
                  <c:v>43464</c:v>
                </c:pt>
                <c:pt idx="10">
                  <c:v>43465</c:v>
                </c:pt>
                <c:pt idx="11">
                  <c:v>43466</c:v>
                </c:pt>
                <c:pt idx="12">
                  <c:v>43467</c:v>
                </c:pt>
                <c:pt idx="13">
                  <c:v>43468</c:v>
                </c:pt>
                <c:pt idx="14">
                  <c:v>43469</c:v>
                </c:pt>
                <c:pt idx="15">
                  <c:v>43470</c:v>
                </c:pt>
                <c:pt idx="16">
                  <c:v>43471</c:v>
                </c:pt>
                <c:pt idx="17">
                  <c:v>43472</c:v>
                </c:pt>
                <c:pt idx="18">
                  <c:v>43473</c:v>
                </c:pt>
                <c:pt idx="19">
                  <c:v>43474</c:v>
                </c:pt>
                <c:pt idx="20">
                  <c:v>43475</c:v>
                </c:pt>
                <c:pt idx="21">
                  <c:v>43476</c:v>
                </c:pt>
                <c:pt idx="22">
                  <c:v>43477</c:v>
                </c:pt>
                <c:pt idx="23">
                  <c:v>43478</c:v>
                </c:pt>
                <c:pt idx="24">
                  <c:v>43479</c:v>
                </c:pt>
                <c:pt idx="25">
                  <c:v>43480</c:v>
                </c:pt>
                <c:pt idx="26">
                  <c:v>43481</c:v>
                </c:pt>
                <c:pt idx="27">
                  <c:v>43482</c:v>
                </c:pt>
                <c:pt idx="28">
                  <c:v>43483</c:v>
                </c:pt>
                <c:pt idx="29">
                  <c:v>43484</c:v>
                </c:pt>
                <c:pt idx="30">
                  <c:v>43485</c:v>
                </c:pt>
                <c:pt idx="31">
                  <c:v>43486</c:v>
                </c:pt>
                <c:pt idx="32">
                  <c:v>43487</c:v>
                </c:pt>
                <c:pt idx="33">
                  <c:v>43488</c:v>
                </c:pt>
                <c:pt idx="34">
                  <c:v>43489</c:v>
                </c:pt>
                <c:pt idx="35">
                  <c:v>43490</c:v>
                </c:pt>
                <c:pt idx="36">
                  <c:v>43491</c:v>
                </c:pt>
                <c:pt idx="37">
                  <c:v>43492</c:v>
                </c:pt>
                <c:pt idx="38">
                  <c:v>43493</c:v>
                </c:pt>
                <c:pt idx="39">
                  <c:v>43494</c:v>
                </c:pt>
                <c:pt idx="40">
                  <c:v>43495</c:v>
                </c:pt>
                <c:pt idx="41">
                  <c:v>43496</c:v>
                </c:pt>
                <c:pt idx="42">
                  <c:v>43497</c:v>
                </c:pt>
                <c:pt idx="43">
                  <c:v>43498</c:v>
                </c:pt>
                <c:pt idx="44">
                  <c:v>43499</c:v>
                </c:pt>
                <c:pt idx="45">
                  <c:v>43500</c:v>
                </c:pt>
                <c:pt idx="46">
                  <c:v>43501</c:v>
                </c:pt>
                <c:pt idx="47">
                  <c:v>43502</c:v>
                </c:pt>
                <c:pt idx="48">
                  <c:v>43503</c:v>
                </c:pt>
                <c:pt idx="49">
                  <c:v>43504</c:v>
                </c:pt>
                <c:pt idx="50">
                  <c:v>43505</c:v>
                </c:pt>
                <c:pt idx="51">
                  <c:v>43506</c:v>
                </c:pt>
                <c:pt idx="52">
                  <c:v>43507</c:v>
                </c:pt>
                <c:pt idx="53">
                  <c:v>43508</c:v>
                </c:pt>
                <c:pt idx="54">
                  <c:v>43509</c:v>
                </c:pt>
                <c:pt idx="55">
                  <c:v>43510</c:v>
                </c:pt>
                <c:pt idx="56">
                  <c:v>43511</c:v>
                </c:pt>
                <c:pt idx="57">
                  <c:v>43512</c:v>
                </c:pt>
                <c:pt idx="58">
                  <c:v>43513</c:v>
                </c:pt>
                <c:pt idx="59">
                  <c:v>43514</c:v>
                </c:pt>
                <c:pt idx="60">
                  <c:v>43515</c:v>
                </c:pt>
                <c:pt idx="61">
                  <c:v>43516</c:v>
                </c:pt>
                <c:pt idx="62">
                  <c:v>43517</c:v>
                </c:pt>
                <c:pt idx="63">
                  <c:v>43518</c:v>
                </c:pt>
                <c:pt idx="64">
                  <c:v>43519</c:v>
                </c:pt>
                <c:pt idx="65">
                  <c:v>43520</c:v>
                </c:pt>
                <c:pt idx="66">
                  <c:v>43521</c:v>
                </c:pt>
                <c:pt idx="67">
                  <c:v>43522</c:v>
                </c:pt>
                <c:pt idx="68">
                  <c:v>43523</c:v>
                </c:pt>
                <c:pt idx="69">
                  <c:v>43524</c:v>
                </c:pt>
                <c:pt idx="70">
                  <c:v>43525</c:v>
                </c:pt>
                <c:pt idx="71">
                  <c:v>43526</c:v>
                </c:pt>
                <c:pt idx="72">
                  <c:v>43527</c:v>
                </c:pt>
                <c:pt idx="73">
                  <c:v>43528</c:v>
                </c:pt>
                <c:pt idx="74">
                  <c:v>43529</c:v>
                </c:pt>
                <c:pt idx="75">
                  <c:v>43530</c:v>
                </c:pt>
                <c:pt idx="76">
                  <c:v>43531</c:v>
                </c:pt>
                <c:pt idx="77">
                  <c:v>43532</c:v>
                </c:pt>
                <c:pt idx="78">
                  <c:v>43533</c:v>
                </c:pt>
                <c:pt idx="79">
                  <c:v>43534</c:v>
                </c:pt>
                <c:pt idx="80">
                  <c:v>43535</c:v>
                </c:pt>
                <c:pt idx="81">
                  <c:v>43536</c:v>
                </c:pt>
                <c:pt idx="82">
                  <c:v>43537</c:v>
                </c:pt>
                <c:pt idx="83">
                  <c:v>43538</c:v>
                </c:pt>
                <c:pt idx="84">
                  <c:v>43539</c:v>
                </c:pt>
                <c:pt idx="85">
                  <c:v>43540</c:v>
                </c:pt>
              </c:numCache>
            </c:numRef>
          </c:xVal>
          <c:yVal>
            <c:numRef>
              <c:f>Summary!$F$2:$F$87</c:f>
              <c:numCache>
                <c:formatCode>0.00</c:formatCode>
                <c:ptCount val="86"/>
                <c:pt idx="0">
                  <c:v>1031.629090909091</c:v>
                </c:pt>
                <c:pt idx="1">
                  <c:v>1003.5406249999997</c:v>
                </c:pt>
                <c:pt idx="2">
                  <c:v>999.88854166666727</c:v>
                </c:pt>
                <c:pt idx="3">
                  <c:v>1021.7583333333332</c:v>
                </c:pt>
                <c:pt idx="4">
                  <c:v>1066.2145833333332</c:v>
                </c:pt>
                <c:pt idx="5">
                  <c:v>1162.8447916666667</c:v>
                </c:pt>
                <c:pt idx="6">
                  <c:v>1296.4593749999997</c:v>
                </c:pt>
                <c:pt idx="7">
                  <c:v>1367.5802083333331</c:v>
                </c:pt>
                <c:pt idx="8">
                  <c:v>1335.6177083333332</c:v>
                </c:pt>
                <c:pt idx="9">
                  <c:v>1276.4281250000001</c:v>
                </c:pt>
                <c:pt idx="10">
                  <c:v>1294.5510416666659</c:v>
                </c:pt>
                <c:pt idx="11">
                  <c:v>1389.3281250000002</c:v>
                </c:pt>
                <c:pt idx="12">
                  <c:v>1444.89375</c:v>
                </c:pt>
                <c:pt idx="13">
                  <c:v>1443.0166666666664</c:v>
                </c:pt>
                <c:pt idx="14">
                  <c:v>1445.8104166666662</c:v>
                </c:pt>
                <c:pt idx="15">
                  <c:v>1464.8999999999994</c:v>
                </c:pt>
                <c:pt idx="16">
                  <c:v>1526.9333333333332</c:v>
                </c:pt>
                <c:pt idx="17">
                  <c:v>1717.7291666666663</c:v>
                </c:pt>
                <c:pt idx="18">
                  <c:v>1489.3822916666668</c:v>
                </c:pt>
                <c:pt idx="19">
                  <c:v>1458.3572916666669</c:v>
                </c:pt>
                <c:pt idx="20">
                  <c:v>1556.2437500000005</c:v>
                </c:pt>
                <c:pt idx="21">
                  <c:v>1428.2020833333343</c:v>
                </c:pt>
                <c:pt idx="22">
                  <c:v>1530.0677083333339</c:v>
                </c:pt>
                <c:pt idx="23">
                  <c:v>1585.6677083333336</c:v>
                </c:pt>
                <c:pt idx="24">
                  <c:v>1546.4718750000002</c:v>
                </c:pt>
                <c:pt idx="25">
                  <c:v>1547.5364583333333</c:v>
                </c:pt>
                <c:pt idx="26">
                  <c:v>1546.0635416666667</c:v>
                </c:pt>
                <c:pt idx="27">
                  <c:v>1593.3229166666667</c:v>
                </c:pt>
                <c:pt idx="28">
                  <c:v>1690.471875</c:v>
                </c:pt>
                <c:pt idx="29">
                  <c:v>1631.6291666666664</c:v>
                </c:pt>
                <c:pt idx="30">
                  <c:v>1646.1552083333338</c:v>
                </c:pt>
                <c:pt idx="31">
                  <c:v>1664.2604166666663</c:v>
                </c:pt>
                <c:pt idx="32">
                  <c:v>1577.5916666666669</c:v>
                </c:pt>
                <c:pt idx="33">
                  <c:v>1445.2927083333336</c:v>
                </c:pt>
                <c:pt idx="34">
                  <c:v>1389.8052083333339</c:v>
                </c:pt>
                <c:pt idx="35">
                  <c:v>1316.2510416666667</c:v>
                </c:pt>
                <c:pt idx="36">
                  <c:v>1259.2770833333336</c:v>
                </c:pt>
                <c:pt idx="37">
                  <c:v>1230.583333333333</c:v>
                </c:pt>
                <c:pt idx="38">
                  <c:v>1265.976041666667</c:v>
                </c:pt>
                <c:pt idx="39">
                  <c:v>1293.2031250000002</c:v>
                </c:pt>
                <c:pt idx="40">
                  <c:v>1369.963541666667</c:v>
                </c:pt>
                <c:pt idx="41">
                  <c:v>1356.6864583333331</c:v>
                </c:pt>
                <c:pt idx="42">
                  <c:v>1380.3614583333335</c:v>
                </c:pt>
                <c:pt idx="43">
                  <c:v>1489.3354166666675</c:v>
                </c:pt>
                <c:pt idx="44">
                  <c:v>1499.5625</c:v>
                </c:pt>
                <c:pt idx="45">
                  <c:v>1526.3708333333336</c:v>
                </c:pt>
                <c:pt idx="46">
                  <c:v>1659.2885416666666</c:v>
                </c:pt>
                <c:pt idx="47">
                  <c:v>1718.1031249999996</c:v>
                </c:pt>
                <c:pt idx="48">
                  <c:v>1652.432291666667</c:v>
                </c:pt>
                <c:pt idx="49">
                  <c:v>1831.9416666666668</c:v>
                </c:pt>
                <c:pt idx="50">
                  <c:v>1797.2760416666672</c:v>
                </c:pt>
                <c:pt idx="51">
                  <c:v>1702.5187500000002</c:v>
                </c:pt>
                <c:pt idx="52">
                  <c:v>1709.2520833333335</c:v>
                </c:pt>
                <c:pt idx="53">
                  <c:v>1737.317708333333</c:v>
                </c:pt>
                <c:pt idx="54">
                  <c:v>1747.2135416666672</c:v>
                </c:pt>
                <c:pt idx="55">
                  <c:v>1823.1249999999998</c:v>
                </c:pt>
                <c:pt idx="56">
                  <c:v>2588.6343749999996</c:v>
                </c:pt>
                <c:pt idx="57">
                  <c:v>2810.5291666666658</c:v>
                </c:pt>
                <c:pt idx="58">
                  <c:v>2278.5218750000008</c:v>
                </c:pt>
                <c:pt idx="59">
                  <c:v>2175.1906250000002</c:v>
                </c:pt>
                <c:pt idx="60">
                  <c:v>2213.8541666666679</c:v>
                </c:pt>
                <c:pt idx="61">
                  <c:v>1401.1697916666669</c:v>
                </c:pt>
                <c:pt idx="62">
                  <c:v>943.1781249999998</c:v>
                </c:pt>
                <c:pt idx="63">
                  <c:v>917.42291666666677</c:v>
                </c:pt>
                <c:pt idx="64">
                  <c:v>934.65208333333351</c:v>
                </c:pt>
                <c:pt idx="65">
                  <c:v>955.12916666666672</c:v>
                </c:pt>
                <c:pt idx="66">
                  <c:v>1019.1322916666667</c:v>
                </c:pt>
                <c:pt idx="67">
                  <c:v>1038.2020833333333</c:v>
                </c:pt>
                <c:pt idx="68">
                  <c:v>1064.703125</c:v>
                </c:pt>
                <c:pt idx="69">
                  <c:v>1092.8666666666668</c:v>
                </c:pt>
                <c:pt idx="70">
                  <c:v>1138.8885416666669</c:v>
                </c:pt>
                <c:pt idx="71">
                  <c:v>1152.028125</c:v>
                </c:pt>
                <c:pt idx="72">
                  <c:v>1148.5604166666667</c:v>
                </c:pt>
                <c:pt idx="73">
                  <c:v>1156.760416666667</c:v>
                </c:pt>
                <c:pt idx="74">
                  <c:v>1179.4145833333337</c:v>
                </c:pt>
                <c:pt idx="75">
                  <c:v>1283.1385416666669</c:v>
                </c:pt>
                <c:pt idx="76">
                  <c:v>1398.2593750000008</c:v>
                </c:pt>
                <c:pt idx="77">
                  <c:v>1303.3906249999998</c:v>
                </c:pt>
                <c:pt idx="78">
                  <c:v>1303.0041666666664</c:v>
                </c:pt>
                <c:pt idx="79">
                  <c:v>1340.5156249999995</c:v>
                </c:pt>
                <c:pt idx="80">
                  <c:v>1359.413541666667</c:v>
                </c:pt>
                <c:pt idx="81">
                  <c:v>1331.5322916666669</c:v>
                </c:pt>
                <c:pt idx="82">
                  <c:v>1330.023958333333</c:v>
                </c:pt>
                <c:pt idx="83">
                  <c:v>1384.184375</c:v>
                </c:pt>
                <c:pt idx="84">
                  <c:v>1399.9239583333335</c:v>
                </c:pt>
                <c:pt idx="85">
                  <c:v>1381.5632653061225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FE4-4002-BCBF-8E668BD9420F}"/>
            </c:ext>
          </c:extLst>
        </c:ser>
        <c:ser>
          <c:idx val="4"/>
          <c:order val="4"/>
          <c:tx>
            <c:v>18-1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Summary!$B$2:$B$87</c:f>
              <c:numCache>
                <c:formatCode>d\-mmm</c:formatCode>
                <c:ptCount val="86"/>
                <c:pt idx="0">
                  <c:v>43455</c:v>
                </c:pt>
                <c:pt idx="1">
                  <c:v>43456</c:v>
                </c:pt>
                <c:pt idx="2">
                  <c:v>43457</c:v>
                </c:pt>
                <c:pt idx="3">
                  <c:v>43458</c:v>
                </c:pt>
                <c:pt idx="4">
                  <c:v>43459</c:v>
                </c:pt>
                <c:pt idx="5">
                  <c:v>43460</c:v>
                </c:pt>
                <c:pt idx="6">
                  <c:v>43461</c:v>
                </c:pt>
                <c:pt idx="7">
                  <c:v>43462</c:v>
                </c:pt>
                <c:pt idx="8">
                  <c:v>43463</c:v>
                </c:pt>
                <c:pt idx="9">
                  <c:v>43464</c:v>
                </c:pt>
                <c:pt idx="10">
                  <c:v>43465</c:v>
                </c:pt>
                <c:pt idx="11">
                  <c:v>43466</c:v>
                </c:pt>
                <c:pt idx="12">
                  <c:v>43467</c:v>
                </c:pt>
                <c:pt idx="13">
                  <c:v>43468</c:v>
                </c:pt>
                <c:pt idx="14">
                  <c:v>43469</c:v>
                </c:pt>
                <c:pt idx="15">
                  <c:v>43470</c:v>
                </c:pt>
                <c:pt idx="16">
                  <c:v>43471</c:v>
                </c:pt>
                <c:pt idx="17">
                  <c:v>43472</c:v>
                </c:pt>
                <c:pt idx="18">
                  <c:v>43473</c:v>
                </c:pt>
                <c:pt idx="19">
                  <c:v>43474</c:v>
                </c:pt>
                <c:pt idx="20">
                  <c:v>43475</c:v>
                </c:pt>
                <c:pt idx="21">
                  <c:v>43476</c:v>
                </c:pt>
                <c:pt idx="22">
                  <c:v>43477</c:v>
                </c:pt>
                <c:pt idx="23">
                  <c:v>43478</c:v>
                </c:pt>
                <c:pt idx="24">
                  <c:v>43479</c:v>
                </c:pt>
                <c:pt idx="25">
                  <c:v>43480</c:v>
                </c:pt>
                <c:pt idx="26">
                  <c:v>43481</c:v>
                </c:pt>
                <c:pt idx="27">
                  <c:v>43482</c:v>
                </c:pt>
                <c:pt idx="28">
                  <c:v>43483</c:v>
                </c:pt>
                <c:pt idx="29">
                  <c:v>43484</c:v>
                </c:pt>
                <c:pt idx="30">
                  <c:v>43485</c:v>
                </c:pt>
                <c:pt idx="31">
                  <c:v>43486</c:v>
                </c:pt>
                <c:pt idx="32">
                  <c:v>43487</c:v>
                </c:pt>
                <c:pt idx="33">
                  <c:v>43488</c:v>
                </c:pt>
                <c:pt idx="34">
                  <c:v>43489</c:v>
                </c:pt>
                <c:pt idx="35">
                  <c:v>43490</c:v>
                </c:pt>
                <c:pt idx="36">
                  <c:v>43491</c:v>
                </c:pt>
                <c:pt idx="37">
                  <c:v>43492</c:v>
                </c:pt>
                <c:pt idx="38">
                  <c:v>43493</c:v>
                </c:pt>
                <c:pt idx="39">
                  <c:v>43494</c:v>
                </c:pt>
                <c:pt idx="40">
                  <c:v>43495</c:v>
                </c:pt>
                <c:pt idx="41">
                  <c:v>43496</c:v>
                </c:pt>
                <c:pt idx="42">
                  <c:v>43497</c:v>
                </c:pt>
                <c:pt idx="43">
                  <c:v>43498</c:v>
                </c:pt>
                <c:pt idx="44">
                  <c:v>43499</c:v>
                </c:pt>
                <c:pt idx="45">
                  <c:v>43500</c:v>
                </c:pt>
                <c:pt idx="46">
                  <c:v>43501</c:v>
                </c:pt>
                <c:pt idx="47">
                  <c:v>43502</c:v>
                </c:pt>
                <c:pt idx="48">
                  <c:v>43503</c:v>
                </c:pt>
                <c:pt idx="49">
                  <c:v>43504</c:v>
                </c:pt>
                <c:pt idx="50">
                  <c:v>43505</c:v>
                </c:pt>
                <c:pt idx="51">
                  <c:v>43506</c:v>
                </c:pt>
                <c:pt idx="52">
                  <c:v>43507</c:v>
                </c:pt>
                <c:pt idx="53">
                  <c:v>43508</c:v>
                </c:pt>
                <c:pt idx="54">
                  <c:v>43509</c:v>
                </c:pt>
                <c:pt idx="55">
                  <c:v>43510</c:v>
                </c:pt>
                <c:pt idx="56">
                  <c:v>43511</c:v>
                </c:pt>
                <c:pt idx="57">
                  <c:v>43512</c:v>
                </c:pt>
                <c:pt idx="58">
                  <c:v>43513</c:v>
                </c:pt>
                <c:pt idx="59">
                  <c:v>43514</c:v>
                </c:pt>
                <c:pt idx="60">
                  <c:v>43515</c:v>
                </c:pt>
                <c:pt idx="61">
                  <c:v>43516</c:v>
                </c:pt>
                <c:pt idx="62">
                  <c:v>43517</c:v>
                </c:pt>
                <c:pt idx="63">
                  <c:v>43518</c:v>
                </c:pt>
                <c:pt idx="64">
                  <c:v>43519</c:v>
                </c:pt>
                <c:pt idx="65">
                  <c:v>43520</c:v>
                </c:pt>
                <c:pt idx="66">
                  <c:v>43521</c:v>
                </c:pt>
                <c:pt idx="67">
                  <c:v>43522</c:v>
                </c:pt>
                <c:pt idx="68">
                  <c:v>43523</c:v>
                </c:pt>
                <c:pt idx="69">
                  <c:v>43524</c:v>
                </c:pt>
                <c:pt idx="70">
                  <c:v>43525</c:v>
                </c:pt>
                <c:pt idx="71">
                  <c:v>43526</c:v>
                </c:pt>
                <c:pt idx="72">
                  <c:v>43527</c:v>
                </c:pt>
                <c:pt idx="73">
                  <c:v>43528</c:v>
                </c:pt>
                <c:pt idx="74">
                  <c:v>43529</c:v>
                </c:pt>
                <c:pt idx="75">
                  <c:v>43530</c:v>
                </c:pt>
                <c:pt idx="76">
                  <c:v>43531</c:v>
                </c:pt>
                <c:pt idx="77">
                  <c:v>43532</c:v>
                </c:pt>
                <c:pt idx="78">
                  <c:v>43533</c:v>
                </c:pt>
                <c:pt idx="79">
                  <c:v>43534</c:v>
                </c:pt>
                <c:pt idx="80">
                  <c:v>43535</c:v>
                </c:pt>
                <c:pt idx="81">
                  <c:v>43536</c:v>
                </c:pt>
                <c:pt idx="82">
                  <c:v>43537</c:v>
                </c:pt>
                <c:pt idx="83">
                  <c:v>43538</c:v>
                </c:pt>
                <c:pt idx="84">
                  <c:v>43539</c:v>
                </c:pt>
                <c:pt idx="85">
                  <c:v>43540</c:v>
                </c:pt>
              </c:numCache>
            </c:numRef>
          </c:xVal>
          <c:yVal>
            <c:numRef>
              <c:f>Summary!$G$2:$G$87</c:f>
              <c:numCache>
                <c:formatCode>0.00</c:formatCode>
                <c:ptCount val="86"/>
                <c:pt idx="0">
                  <c:v>1177.8964285714287</c:v>
                </c:pt>
                <c:pt idx="1">
                  <c:v>1167.7958333333333</c:v>
                </c:pt>
                <c:pt idx="2">
                  <c:v>1209.4791666666665</c:v>
                </c:pt>
                <c:pt idx="3">
                  <c:v>1209.3572916666667</c:v>
                </c:pt>
                <c:pt idx="4">
                  <c:v>1177.8427083333331</c:v>
                </c:pt>
                <c:pt idx="5">
                  <c:v>1187.5489583333328</c:v>
                </c:pt>
                <c:pt idx="6">
                  <c:v>1226.8718750000003</c:v>
                </c:pt>
                <c:pt idx="7">
                  <c:v>1211.8458333333335</c:v>
                </c:pt>
                <c:pt idx="8">
                  <c:v>1216.6614583333333</c:v>
                </c:pt>
                <c:pt idx="9">
                  <c:v>1207.579166666666</c:v>
                </c:pt>
                <c:pt idx="10">
                  <c:v>1300.1614583333335</c:v>
                </c:pt>
                <c:pt idx="11">
                  <c:v>1357.7593750000001</c:v>
                </c:pt>
                <c:pt idx="12">
                  <c:v>1344.039583333333</c:v>
                </c:pt>
                <c:pt idx="13">
                  <c:v>1281.5374999999995</c:v>
                </c:pt>
                <c:pt idx="14">
                  <c:v>1322.9729166666666</c:v>
                </c:pt>
                <c:pt idx="15">
                  <c:v>1354.5125</c:v>
                </c:pt>
                <c:pt idx="16">
                  <c:v>1410.8104166666669</c:v>
                </c:pt>
                <c:pt idx="17">
                  <c:v>1409.5822916666673</c:v>
                </c:pt>
                <c:pt idx="18">
                  <c:v>1395.0072916666668</c:v>
                </c:pt>
                <c:pt idx="19">
                  <c:v>1394.1958333333334</c:v>
                </c:pt>
                <c:pt idx="20">
                  <c:v>1378.1864583333333</c:v>
                </c:pt>
                <c:pt idx="21">
                  <c:v>1471.9052083333336</c:v>
                </c:pt>
                <c:pt idx="22">
                  <c:v>1625.5520833333333</c:v>
                </c:pt>
                <c:pt idx="23">
                  <c:v>1645.1187500000003</c:v>
                </c:pt>
                <c:pt idx="24">
                  <c:v>1519.9302083333334</c:v>
                </c:pt>
                <c:pt idx="25">
                  <c:v>1476.8604166666657</c:v>
                </c:pt>
                <c:pt idx="26">
                  <c:v>1521.2916666666663</c:v>
                </c:pt>
                <c:pt idx="27">
                  <c:v>1530.7468749999996</c:v>
                </c:pt>
                <c:pt idx="28">
                  <c:v>1546.7937499999998</c:v>
                </c:pt>
                <c:pt idx="29">
                  <c:v>1533.0468749999998</c:v>
                </c:pt>
                <c:pt idx="30">
                  <c:v>1528.3822916666668</c:v>
                </c:pt>
                <c:pt idx="31">
                  <c:v>1516.0302083333338</c:v>
                </c:pt>
                <c:pt idx="32">
                  <c:v>1603.4604166666666</c:v>
                </c:pt>
                <c:pt idx="33">
                  <c:v>1613.5270833333323</c:v>
                </c:pt>
                <c:pt idx="34">
                  <c:v>1787.6260416666662</c:v>
                </c:pt>
                <c:pt idx="35">
                  <c:v>1766.4864583333331</c:v>
                </c:pt>
                <c:pt idx="36">
                  <c:v>1739.5020833333335</c:v>
                </c:pt>
                <c:pt idx="37">
                  <c:v>1676.3010416666673</c:v>
                </c:pt>
                <c:pt idx="38">
                  <c:v>1718.0156249999998</c:v>
                </c:pt>
                <c:pt idx="39">
                  <c:v>1728.9104166666659</c:v>
                </c:pt>
                <c:pt idx="40">
                  <c:v>1727.5718749999999</c:v>
                </c:pt>
                <c:pt idx="41">
                  <c:v>1708.8677083333332</c:v>
                </c:pt>
                <c:pt idx="42">
                  <c:v>1650.425</c:v>
                </c:pt>
                <c:pt idx="43">
                  <c:v>1634.9916666666666</c:v>
                </c:pt>
                <c:pt idx="44">
                  <c:v>1608.6979166666663</c:v>
                </c:pt>
                <c:pt idx="45">
                  <c:v>1601.4354166666662</c:v>
                </c:pt>
                <c:pt idx="46">
                  <c:v>1608.4791666666667</c:v>
                </c:pt>
                <c:pt idx="47">
                  <c:v>1583.3041666666666</c:v>
                </c:pt>
                <c:pt idx="48">
                  <c:v>1626.8656250000006</c:v>
                </c:pt>
                <c:pt idx="49">
                  <c:v>1647.4010416666661</c:v>
                </c:pt>
                <c:pt idx="50">
                  <c:v>1646.5604166666665</c:v>
                </c:pt>
                <c:pt idx="51">
                  <c:v>1658.4208333333338</c:v>
                </c:pt>
                <c:pt idx="52">
                  <c:v>1658.5218750000001</c:v>
                </c:pt>
                <c:pt idx="53">
                  <c:v>1659.0937499999991</c:v>
                </c:pt>
                <c:pt idx="54">
                  <c:v>1665.1781250000006</c:v>
                </c:pt>
                <c:pt idx="55">
                  <c:v>1637.3708333333336</c:v>
                </c:pt>
                <c:pt idx="56">
                  <c:v>1789.9281249999997</c:v>
                </c:pt>
                <c:pt idx="57">
                  <c:v>2264.4666666666667</c:v>
                </c:pt>
                <c:pt idx="58">
                  <c:v>2400.9958333333338</c:v>
                </c:pt>
                <c:pt idx="59">
                  <c:v>2386.9531249999991</c:v>
                </c:pt>
                <c:pt idx="60">
                  <c:v>2310.8125000000005</c:v>
                </c:pt>
                <c:pt idx="61">
                  <c:v>1823.715625</c:v>
                </c:pt>
                <c:pt idx="62">
                  <c:v>1435.215625</c:v>
                </c:pt>
                <c:pt idx="63">
                  <c:v>1562.9562500000004</c:v>
                </c:pt>
                <c:pt idx="64">
                  <c:v>1639.2843749999995</c:v>
                </c:pt>
                <c:pt idx="65">
                  <c:v>1712.3374999999999</c:v>
                </c:pt>
                <c:pt idx="66">
                  <c:v>1791.8822916666661</c:v>
                </c:pt>
                <c:pt idx="67">
                  <c:v>1803.7145833333325</c:v>
                </c:pt>
                <c:pt idx="68">
                  <c:v>1824.4208333333336</c:v>
                </c:pt>
                <c:pt idx="69">
                  <c:v>1839.411458333333</c:v>
                </c:pt>
                <c:pt idx="70">
                  <c:v>1790.3447916666664</c:v>
                </c:pt>
                <c:pt idx="71">
                  <c:v>1756.3041666666668</c:v>
                </c:pt>
                <c:pt idx="72">
                  <c:v>1773.4791666666661</c:v>
                </c:pt>
                <c:pt idx="73">
                  <c:v>1833.8947916666666</c:v>
                </c:pt>
                <c:pt idx="74">
                  <c:v>1816.746875</c:v>
                </c:pt>
                <c:pt idx="75">
                  <c:v>1802.3177083333337</c:v>
                </c:pt>
                <c:pt idx="76">
                  <c:v>1841.6416666666673</c:v>
                </c:pt>
                <c:pt idx="77">
                  <c:v>1883.3614583333331</c:v>
                </c:pt>
                <c:pt idx="78">
                  <c:v>1869.9114583333348</c:v>
                </c:pt>
                <c:pt idx="79">
                  <c:v>1866.4833333333336</c:v>
                </c:pt>
                <c:pt idx="80">
                  <c:v>1831.3041666666675</c:v>
                </c:pt>
                <c:pt idx="81">
                  <c:v>1795.6802083333334</c:v>
                </c:pt>
                <c:pt idx="82">
                  <c:v>1738.0322916666671</c:v>
                </c:pt>
                <c:pt idx="83">
                  <c:v>1710.796875</c:v>
                </c:pt>
                <c:pt idx="84">
                  <c:v>1748.2437500000003</c:v>
                </c:pt>
                <c:pt idx="85">
                  <c:v>1741.580434782609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FE4-4002-BCBF-8E668BD9420F}"/>
            </c:ext>
          </c:extLst>
        </c:ser>
        <c:ser>
          <c:idx val="5"/>
          <c:order val="5"/>
          <c:tx>
            <c:v>13-7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Summary!$B$2:$B$87</c:f>
              <c:numCache>
                <c:formatCode>d\-mmm</c:formatCode>
                <c:ptCount val="86"/>
                <c:pt idx="0">
                  <c:v>43455</c:v>
                </c:pt>
                <c:pt idx="1">
                  <c:v>43456</c:v>
                </c:pt>
                <c:pt idx="2">
                  <c:v>43457</c:v>
                </c:pt>
                <c:pt idx="3">
                  <c:v>43458</c:v>
                </c:pt>
                <c:pt idx="4">
                  <c:v>43459</c:v>
                </c:pt>
                <c:pt idx="5">
                  <c:v>43460</c:v>
                </c:pt>
                <c:pt idx="6">
                  <c:v>43461</c:v>
                </c:pt>
                <c:pt idx="7">
                  <c:v>43462</c:v>
                </c:pt>
                <c:pt idx="8">
                  <c:v>43463</c:v>
                </c:pt>
                <c:pt idx="9">
                  <c:v>43464</c:v>
                </c:pt>
                <c:pt idx="10">
                  <c:v>43465</c:v>
                </c:pt>
                <c:pt idx="11">
                  <c:v>43466</c:v>
                </c:pt>
                <c:pt idx="12">
                  <c:v>43467</c:v>
                </c:pt>
                <c:pt idx="13">
                  <c:v>43468</c:v>
                </c:pt>
                <c:pt idx="14">
                  <c:v>43469</c:v>
                </c:pt>
                <c:pt idx="15">
                  <c:v>43470</c:v>
                </c:pt>
                <c:pt idx="16">
                  <c:v>43471</c:v>
                </c:pt>
                <c:pt idx="17">
                  <c:v>43472</c:v>
                </c:pt>
                <c:pt idx="18">
                  <c:v>43473</c:v>
                </c:pt>
                <c:pt idx="19">
                  <c:v>43474</c:v>
                </c:pt>
                <c:pt idx="20">
                  <c:v>43475</c:v>
                </c:pt>
                <c:pt idx="21">
                  <c:v>43476</c:v>
                </c:pt>
                <c:pt idx="22">
                  <c:v>43477</c:v>
                </c:pt>
                <c:pt idx="23">
                  <c:v>43478</c:v>
                </c:pt>
                <c:pt idx="24">
                  <c:v>43479</c:v>
                </c:pt>
                <c:pt idx="25">
                  <c:v>43480</c:v>
                </c:pt>
                <c:pt idx="26">
                  <c:v>43481</c:v>
                </c:pt>
                <c:pt idx="27">
                  <c:v>43482</c:v>
                </c:pt>
                <c:pt idx="28">
                  <c:v>43483</c:v>
                </c:pt>
                <c:pt idx="29">
                  <c:v>43484</c:v>
                </c:pt>
                <c:pt idx="30">
                  <c:v>43485</c:v>
                </c:pt>
                <c:pt idx="31">
                  <c:v>43486</c:v>
                </c:pt>
                <c:pt idx="32">
                  <c:v>43487</c:v>
                </c:pt>
                <c:pt idx="33">
                  <c:v>43488</c:v>
                </c:pt>
                <c:pt idx="34">
                  <c:v>43489</c:v>
                </c:pt>
                <c:pt idx="35">
                  <c:v>43490</c:v>
                </c:pt>
                <c:pt idx="36">
                  <c:v>43491</c:v>
                </c:pt>
                <c:pt idx="37">
                  <c:v>43492</c:v>
                </c:pt>
                <c:pt idx="38">
                  <c:v>43493</c:v>
                </c:pt>
                <c:pt idx="39">
                  <c:v>43494</c:v>
                </c:pt>
                <c:pt idx="40">
                  <c:v>43495</c:v>
                </c:pt>
                <c:pt idx="41">
                  <c:v>43496</c:v>
                </c:pt>
                <c:pt idx="42">
                  <c:v>43497</c:v>
                </c:pt>
                <c:pt idx="43">
                  <c:v>43498</c:v>
                </c:pt>
                <c:pt idx="44">
                  <c:v>43499</c:v>
                </c:pt>
                <c:pt idx="45">
                  <c:v>43500</c:v>
                </c:pt>
                <c:pt idx="46">
                  <c:v>43501</c:v>
                </c:pt>
                <c:pt idx="47">
                  <c:v>43502</c:v>
                </c:pt>
                <c:pt idx="48">
                  <c:v>43503</c:v>
                </c:pt>
                <c:pt idx="49">
                  <c:v>43504</c:v>
                </c:pt>
                <c:pt idx="50">
                  <c:v>43505</c:v>
                </c:pt>
                <c:pt idx="51">
                  <c:v>43506</c:v>
                </c:pt>
                <c:pt idx="52">
                  <c:v>43507</c:v>
                </c:pt>
                <c:pt idx="53">
                  <c:v>43508</c:v>
                </c:pt>
                <c:pt idx="54">
                  <c:v>43509</c:v>
                </c:pt>
                <c:pt idx="55">
                  <c:v>43510</c:v>
                </c:pt>
                <c:pt idx="56">
                  <c:v>43511</c:v>
                </c:pt>
                <c:pt idx="57">
                  <c:v>43512</c:v>
                </c:pt>
                <c:pt idx="58">
                  <c:v>43513</c:v>
                </c:pt>
                <c:pt idx="59">
                  <c:v>43514</c:v>
                </c:pt>
                <c:pt idx="60">
                  <c:v>43515</c:v>
                </c:pt>
                <c:pt idx="61">
                  <c:v>43516</c:v>
                </c:pt>
                <c:pt idx="62">
                  <c:v>43517</c:v>
                </c:pt>
                <c:pt idx="63">
                  <c:v>43518</c:v>
                </c:pt>
                <c:pt idx="64">
                  <c:v>43519</c:v>
                </c:pt>
                <c:pt idx="65">
                  <c:v>43520</c:v>
                </c:pt>
                <c:pt idx="66">
                  <c:v>43521</c:v>
                </c:pt>
                <c:pt idx="67">
                  <c:v>43522</c:v>
                </c:pt>
                <c:pt idx="68">
                  <c:v>43523</c:v>
                </c:pt>
                <c:pt idx="69">
                  <c:v>43524</c:v>
                </c:pt>
                <c:pt idx="70">
                  <c:v>43525</c:v>
                </c:pt>
                <c:pt idx="71">
                  <c:v>43526</c:v>
                </c:pt>
                <c:pt idx="72">
                  <c:v>43527</c:v>
                </c:pt>
                <c:pt idx="73">
                  <c:v>43528</c:v>
                </c:pt>
                <c:pt idx="74">
                  <c:v>43529</c:v>
                </c:pt>
                <c:pt idx="75">
                  <c:v>43530</c:v>
                </c:pt>
                <c:pt idx="76">
                  <c:v>43531</c:v>
                </c:pt>
                <c:pt idx="77">
                  <c:v>43532</c:v>
                </c:pt>
                <c:pt idx="78">
                  <c:v>43533</c:v>
                </c:pt>
                <c:pt idx="79">
                  <c:v>43534</c:v>
                </c:pt>
                <c:pt idx="80">
                  <c:v>43535</c:v>
                </c:pt>
                <c:pt idx="81">
                  <c:v>43536</c:v>
                </c:pt>
                <c:pt idx="82">
                  <c:v>43537</c:v>
                </c:pt>
                <c:pt idx="83">
                  <c:v>43538</c:v>
                </c:pt>
                <c:pt idx="84">
                  <c:v>43539</c:v>
                </c:pt>
                <c:pt idx="85">
                  <c:v>43540</c:v>
                </c:pt>
              </c:numCache>
            </c:numRef>
          </c:xVal>
          <c:yVal>
            <c:numRef>
              <c:f>Summary!$H$2:$H$87</c:f>
              <c:numCache>
                <c:formatCode>0.00</c:formatCode>
                <c:ptCount val="86"/>
                <c:pt idx="0">
                  <c:v>840.33333333333337</c:v>
                </c:pt>
                <c:pt idx="1">
                  <c:v>829.66666666666663</c:v>
                </c:pt>
                <c:pt idx="2">
                  <c:v>830.70833333333337</c:v>
                </c:pt>
                <c:pt idx="3">
                  <c:v>877.32291666666663</c:v>
                </c:pt>
                <c:pt idx="4">
                  <c:v>898.45833333333337</c:v>
                </c:pt>
                <c:pt idx="5">
                  <c:v>941.40625</c:v>
                </c:pt>
                <c:pt idx="6">
                  <c:v>957.25</c:v>
                </c:pt>
                <c:pt idx="7">
                  <c:v>914.40625</c:v>
                </c:pt>
                <c:pt idx="8">
                  <c:v>895.0625</c:v>
                </c:pt>
                <c:pt idx="9">
                  <c:v>870.89583333333337</c:v>
                </c:pt>
                <c:pt idx="10">
                  <c:v>879.10416666666663</c:v>
                </c:pt>
                <c:pt idx="11">
                  <c:v>882.41666666666663</c:v>
                </c:pt>
                <c:pt idx="12">
                  <c:v>876.15625</c:v>
                </c:pt>
                <c:pt idx="13">
                  <c:v>846.39583333333337</c:v>
                </c:pt>
                <c:pt idx="14">
                  <c:v>859.78125</c:v>
                </c:pt>
                <c:pt idx="15">
                  <c:v>884.44791666666663</c:v>
                </c:pt>
                <c:pt idx="16">
                  <c:v>864.26041666666663</c:v>
                </c:pt>
                <c:pt idx="17">
                  <c:v>822.01041666666663</c:v>
                </c:pt>
                <c:pt idx="18">
                  <c:v>781.16666666666663</c:v>
                </c:pt>
                <c:pt idx="19">
                  <c:v>769.80208333333337</c:v>
                </c:pt>
                <c:pt idx="20">
                  <c:v>792.39583333333337</c:v>
                </c:pt>
                <c:pt idx="21">
                  <c:v>634.33333333333337</c:v>
                </c:pt>
                <c:pt idx="22">
                  <c:v>607.67708333333337</c:v>
                </c:pt>
                <c:pt idx="23">
                  <c:v>771.70833333333337</c:v>
                </c:pt>
                <c:pt idx="24">
                  <c:v>835.05208333333337</c:v>
                </c:pt>
                <c:pt idx="25">
                  <c:v>795.42708333333337</c:v>
                </c:pt>
                <c:pt idx="26">
                  <c:v>797.19791666666663</c:v>
                </c:pt>
                <c:pt idx="27">
                  <c:v>770.95833333333337</c:v>
                </c:pt>
                <c:pt idx="28">
                  <c:v>768.17647058823525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FE4-4002-BCBF-8E668BD94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215456"/>
        <c:axId val="508215784"/>
      </c:scatterChart>
      <c:valAx>
        <c:axId val="50821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15784"/>
        <c:crosses val="autoZero"/>
        <c:crossBetween val="midCat"/>
      </c:valAx>
      <c:valAx>
        <c:axId val="50821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Conductivity (us/cm)</a:t>
                </a:r>
              </a:p>
            </c:rich>
          </c:tx>
          <c:layout>
            <c:manualLayout>
              <c:xMode val="edge"/>
              <c:yMode val="edge"/>
              <c:x val="6.4430196839213747E-3"/>
              <c:y val="0.361225789904772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15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10166889516173"/>
          <c:y val="0.14078713811965474"/>
          <c:w val="9.1769837811378874E-2"/>
          <c:h val="0.3668502890419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Chloride Loads Samples DRWW  </a:t>
            </a:r>
            <a:endParaRPr lang="en-US" sz="1800" baseline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'DRWW Continous Cond'!$T$10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'DRWW Continous Cond'!$U$9:$AA$9</c:f>
                <c:numCache>
                  <c:formatCode>General</c:formatCode>
                  <c:ptCount val="7"/>
                  <c:pt idx="0">
                    <c:v>16814.484388210192</c:v>
                  </c:pt>
                  <c:pt idx="1">
                    <c:v>48297.416502493979</c:v>
                  </c:pt>
                  <c:pt idx="2">
                    <c:v>8765.9044092414879</c:v>
                  </c:pt>
                  <c:pt idx="3">
                    <c:v>0</c:v>
                  </c:pt>
                  <c:pt idx="4">
                    <c:v>4019.0068364770723</c:v>
                  </c:pt>
                  <c:pt idx="5">
                    <c:v>24870.354962624755</c:v>
                  </c:pt>
                  <c:pt idx="6">
                    <c:v>6122.325866710893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'DRWW Continous Cond'!$U$8:$AB$8</c:f>
              <c:strCache>
                <c:ptCount val="8"/>
                <c:pt idx="0">
                  <c:v>11-1</c:v>
                </c:pt>
                <c:pt idx="1">
                  <c:v>13-9</c:v>
                </c:pt>
                <c:pt idx="2">
                  <c:v>13-7</c:v>
                </c:pt>
                <c:pt idx="3">
                  <c:v>13-8</c:v>
                </c:pt>
                <c:pt idx="4">
                  <c:v>14-1</c:v>
                </c:pt>
                <c:pt idx="5">
                  <c:v>15-1</c:v>
                </c:pt>
                <c:pt idx="6">
                  <c:v>18-1</c:v>
                </c:pt>
                <c:pt idx="7">
                  <c:v>13-3</c:v>
                </c:pt>
              </c:strCache>
            </c:strRef>
          </c:cat>
          <c:val>
            <c:numRef>
              <c:f>'DRWW Continous Cond'!$U$10:$AA$10</c:f>
              <c:numCache>
                <c:formatCode>General</c:formatCode>
                <c:ptCount val="7"/>
                <c:pt idx="0">
                  <c:v>28183.675400694214</c:v>
                </c:pt>
                <c:pt idx="1">
                  <c:v>92738.292484895122</c:v>
                </c:pt>
                <c:pt idx="2">
                  <c:v>10603.491189411328</c:v>
                </c:pt>
                <c:pt idx="3">
                  <c:v>0</c:v>
                </c:pt>
                <c:pt idx="4">
                  <c:v>9765.9729733371969</c:v>
                </c:pt>
                <c:pt idx="5">
                  <c:v>28638.599526372251</c:v>
                </c:pt>
                <c:pt idx="6">
                  <c:v>15415.98285553459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1-4444-B4C1-077D82A4EF60}"/>
            </c:ext>
          </c:extLst>
        </c:ser>
        <c:ser>
          <c:idx val="2"/>
          <c:order val="1"/>
          <c:tx>
            <c:strRef>
              <c:f>'DRWW Continous Cond'!$T$11</c:f>
              <c:strCache>
                <c:ptCount val="1"/>
                <c:pt idx="0">
                  <c:v>Median-Q1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'DRWW Continous Cond'!$U$8:$AB$8</c:f>
              <c:strCache>
                <c:ptCount val="8"/>
                <c:pt idx="0">
                  <c:v>11-1</c:v>
                </c:pt>
                <c:pt idx="1">
                  <c:v>13-9</c:v>
                </c:pt>
                <c:pt idx="2">
                  <c:v>13-7</c:v>
                </c:pt>
                <c:pt idx="3">
                  <c:v>13-8</c:v>
                </c:pt>
                <c:pt idx="4">
                  <c:v>14-1</c:v>
                </c:pt>
                <c:pt idx="5">
                  <c:v>15-1</c:v>
                </c:pt>
                <c:pt idx="6">
                  <c:v>18-1</c:v>
                </c:pt>
                <c:pt idx="7">
                  <c:v>13-3</c:v>
                </c:pt>
              </c:strCache>
            </c:strRef>
          </c:cat>
          <c:val>
            <c:numRef>
              <c:f>'DRWW Continous Cond'!$U$11:$AB$11</c:f>
              <c:numCache>
                <c:formatCode>General</c:formatCode>
                <c:ptCount val="8"/>
                <c:pt idx="0">
                  <c:v>29732.752679136735</c:v>
                </c:pt>
                <c:pt idx="1">
                  <c:v>97424.74473387879</c:v>
                </c:pt>
                <c:pt idx="2">
                  <c:v>13753.903387452146</c:v>
                </c:pt>
                <c:pt idx="3">
                  <c:v>0</c:v>
                </c:pt>
                <c:pt idx="4">
                  <c:v>5870.7605505847987</c:v>
                </c:pt>
                <c:pt idx="5">
                  <c:v>35908.985680565376</c:v>
                </c:pt>
                <c:pt idx="6">
                  <c:v>9796.9227538883042</c:v>
                </c:pt>
                <c:pt idx="7">
                  <c:v>61256.863228703631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1-4444-B4C1-077D82A4EF60}"/>
            </c:ext>
          </c:extLst>
        </c:ser>
        <c:ser>
          <c:idx val="3"/>
          <c:order val="2"/>
          <c:tx>
            <c:strRef>
              <c:f>'DRWW Continous Cond'!$T$12</c:f>
              <c:strCache>
                <c:ptCount val="1"/>
                <c:pt idx="0">
                  <c:v>Q3-Median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'DRWW Continous Cond'!$U$13:$AA$13</c:f>
                <c:numCache>
                  <c:formatCode>General</c:formatCode>
                  <c:ptCount val="7"/>
                  <c:pt idx="0">
                    <c:v>58665.681984103881</c:v>
                  </c:pt>
                  <c:pt idx="1">
                    <c:v>110559.49107726573</c:v>
                  </c:pt>
                  <c:pt idx="2">
                    <c:v>5621.0585985073922</c:v>
                  </c:pt>
                  <c:pt idx="3">
                    <c:v>0</c:v>
                  </c:pt>
                  <c:pt idx="4">
                    <c:v>2269.0838482734052</c:v>
                  </c:pt>
                  <c:pt idx="5">
                    <c:v>40430.14779354215</c:v>
                  </c:pt>
                  <c:pt idx="6">
                    <c:v>6272.0591916588019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'DRWW Continous Cond'!$U$8:$AB$8</c:f>
              <c:strCache>
                <c:ptCount val="8"/>
                <c:pt idx="0">
                  <c:v>11-1</c:v>
                </c:pt>
                <c:pt idx="1">
                  <c:v>13-9</c:v>
                </c:pt>
                <c:pt idx="2">
                  <c:v>13-7</c:v>
                </c:pt>
                <c:pt idx="3">
                  <c:v>13-8</c:v>
                </c:pt>
                <c:pt idx="4">
                  <c:v>14-1</c:v>
                </c:pt>
                <c:pt idx="5">
                  <c:v>15-1</c:v>
                </c:pt>
                <c:pt idx="6">
                  <c:v>18-1</c:v>
                </c:pt>
                <c:pt idx="7">
                  <c:v>13-3</c:v>
                </c:pt>
              </c:strCache>
            </c:strRef>
          </c:cat>
          <c:val>
            <c:numRef>
              <c:f>'DRWW Continous Cond'!$U$12:$AB$12</c:f>
              <c:numCache>
                <c:formatCode>General</c:formatCode>
                <c:ptCount val="8"/>
                <c:pt idx="0">
                  <c:v>51662.730634935557</c:v>
                </c:pt>
                <c:pt idx="1">
                  <c:v>48648.44633955037</c:v>
                </c:pt>
                <c:pt idx="2">
                  <c:v>1098.4095024233302</c:v>
                </c:pt>
                <c:pt idx="3">
                  <c:v>0</c:v>
                </c:pt>
                <c:pt idx="4">
                  <c:v>1559.8611005319508</c:v>
                </c:pt>
                <c:pt idx="5">
                  <c:v>15604.978594399618</c:v>
                </c:pt>
                <c:pt idx="6">
                  <c:v>3966.3668977497509</c:v>
                </c:pt>
                <c:pt idx="7">
                  <c:v>17068.206567689951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1-4444-B4C1-077D82A4E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814872"/>
        <c:axId val="543813888"/>
      </c:barChart>
      <c:catAx>
        <c:axId val="54381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13888"/>
        <c:crosses val="autoZero"/>
        <c:auto val="1"/>
        <c:lblAlgn val="ctr"/>
        <c:lblOffset val="100"/>
        <c:noMultiLvlLbl val="0"/>
      </c:catAx>
      <c:valAx>
        <c:axId val="543813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Chloride Loads (lbs/day)</a:t>
                </a:r>
                <a:endParaRPr lang="en-US" sz="1600" baseline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 sz="1600" baseline="0"/>
              </a:p>
            </c:rich>
          </c:tx>
          <c:layout>
            <c:manualLayout>
              <c:xMode val="edge"/>
              <c:yMode val="edge"/>
              <c:x val="1.5170666010819619E-2"/>
              <c:y val="0.323567894828868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1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Chloride!$C$2:$C$227</cx:f>
        <cx:lvl ptCount="226" formatCode="General">
          <cx:pt idx="17">251.1406718764286</cx:pt>
          <cx:pt idx="18">247.61060070583335</cx:pt>
          <cx:pt idx="19">262.17856722916656</cx:pt>
          <cx:pt idx="20">262.13597296479162</cx:pt>
          <cx:pt idx="21">251.12189711520824</cx:pt>
          <cx:pt idx="22">254.51414801645814</cx:pt>
          <cx:pt idx="23">268.2571692143751</cx:pt>
          <cx:pt idx="24">263.00569687583339</cx:pt>
          <cx:pt idx="25">264.68871639895832</cx:pt>
          <cx:pt idx="26">261.51453356916642</cx:pt>
          <cx:pt idx="27">293.87124829895833</cx:pt>
          <cx:pt idx="28">314.00122483187505</cx:pt>
          <cx:pt idx="29">309.20627563458322</cx:pt>
          <cx:pt idx="30">287.36233502749985</cx:pt>
          <cx:pt idx="31">301.84365680791666</cx:pt>
          <cx:pt idx="32">312.86646994249998</cx:pt>
          <cx:pt idx="33">332.54210765541671</cx:pt>
          <cx:pt idx="34">332.11288852979192</cx:pt>
          <cx:pt idx="35">327.01905137479167</cx:pt>
          <cx:pt idx="36">326.7354536658334</cx:pt>
          <cx:pt idx="37">321.14031478395839</cx:pt>
          <cx:pt idx="38">353.8942119277084</cx:pt>
          <cx:pt idx="39">407.59247337708325</cx:pt>
          <cx:pt idx="40">414.4308551037501</cx:pt>
          <cx:pt idx="41">370.67853641270835</cx:pt>
          <cx:pt idx="42">355.62601462541636</cx:pt>
          <cx:pt idx="43">371.15435439166652</cx:pt>
          <cx:pt idx="44">374.45886838937486</cx:pt>
          <cx:pt idx="45">380.06711319874989</cx:pt>
          <cx:pt idx="46">375.26269860937487</cx:pt>
          <cx:pt idx="47">373.63246684979174</cx:pt>
          <cx:pt idx="48">369.31551995270854</cx:pt>
          <cx:pt idx="49">399.8716258654166</cx:pt>
          <cx:pt idx="50">403.38983929208291</cx:pt>
          <cx:pt idx="51">464.23592797854155</cx:pt>
          <cx:pt idx="52">456.84782540395827</cx:pt>
          <cx:pt idx="53">447.41701840708333</cx:pt>
          <cx:pt idx="54">425.32879787354193</cx:pt>
          <cx:pt idx="55">439.90768600312492</cx:pt>
          <cx:pt idx="56">443.71532199541639</cx:pt>
          <cx:pt idx="57">443.24751319437496</cx:pt>
          <cx:pt idx="58">436.71056780020831</cx:pt>
          <cx:pt idx="59">416.28534384500006</cx:pt>
          <cx:pt idx="60">410.89152657166665</cx:pt>
          <cx:pt idx="61">401.70208707291658</cx:pt>
          <cx:pt idx="62">399.16390578041648</cx:pt>
          <cx:pt idx="63">401.62563582916664</cx:pt>
          <cx:pt idx="64">392.82718983416657</cx:pt>
          <cx:pt idx="65">408.0515448931252</cx:pt>
          <cx:pt idx="66">415.22849641354139</cx:pt>
          <cx:pt idx="67">414.93470520541666</cx:pt>
          <cx:pt idx="68">419.07981883083357</cx:pt>
          <cx:pt idx="69">419.11513202437504</cx:pt>
          <cx:pt idx="70">419.31499741874973</cx:pt>
          <cx:pt idx="71">421.44143415562519</cx:pt>
          <cx:pt idx="72">411.72302486083345</cx:pt>
          <cx:pt idx="73">465.04048630562488</cx:pt>
          <cx:pt idx="74">630.88762558666667</cx:pt>
          <cx:pt idx="75">678.60339518583351</cx:pt>
          <cx:pt idx="76">673.6955893906246</cx:pt>
          <cx:pt idx="77">647.08509576250015</cx:pt>
          <cx:pt idx="78">476.84892698312501</cx:pt>
          <cx:pt idx="79">341.07151808312506</cx:pt>
          <cx:pt idx="80">385.7157679512502</cx:pt>
          <cx:pt idx="81">412.39179121687482</cx:pt>
          <cx:pt idx="82">437.92323014749991</cx:pt>
          <cx:pt idx="83">465.72345074979148</cx:pt>
          <cx:pt idx="84">469.85873492958308</cx:pt>
          <cx:pt idx="85">477.09539123083346</cx:pt>
          <cx:pt idx="86">482.33448574895817</cx:pt>
          <cx:pt idx="87">465.18610772229158</cx:pt>
          <cx:pt idx="88">453.28920203416669</cx:pt>
          <cx:pt idx="89">459.29171682916649</cx:pt>
          <cx:pt idx="90">480.40645819229167</cx:pt>
          <cx:pt idx="91">474.41340878937501</cx:pt>
          <cx:pt idx="92">469.3705391302085</cx:pt>
          <cx:pt idx="93">483.11392438166683</cx:pt>
          <cx:pt idx="94">497.69463277895829</cx:pt>
          <cx:pt idx="95">492.99397344895885</cx:pt>
          <cx:pt idx="96">491.7958732433334</cx:pt>
          <cx:pt idx="97">479.50105703416693</cx:pt>
          <cx:pt idx="98">467.05078996270834</cx:pt>
          <cx:pt idx="99">446.9033388597918</cx:pt>
          <cx:pt idx="100">437.38479495937497</cx:pt>
          <cx:pt idx="101">450.47215572875007</cx:pt>
          <cx:pt idx="102">542.85689402247203</cx:pt>
          <cx:pt idx="103">647.91258946270818</cx:pt>
          <cx:pt idx="104">647.94863076333274</cx:pt>
          <cx:pt idx="105">634.04287763229172</cx:pt>
          <cx:pt idx="106">631.91607684187557</cx:pt>
          <cx:pt idx="107">622.61669317354188</cx:pt>
          <cx:pt idx="108">606.11705855812534</cx:pt>
          <cx:pt idx="109">594.84341253333332</cx:pt>
          <cx:pt idx="110">605.23896141562466</cx:pt>
          <cx:pt idx="111">609.37133316708321</cx:pt>
          <cx:pt idx="112">582.43719594041659</cx:pt>
          <cx:pt idx="113">583.19770378895885</cx:pt>
          <cx:pt idx="114">611.27678940416638</cx:pt>
          <cx:pt idx="115">619.77270690604212</cx:pt>
          <cx:pt idx="116">609.48018517604146</cx:pt>
          <cx:pt idx="117">609.23080849999985</cx:pt>
          <cx:pt idx="118">627.57218998270832</cx:pt>
          <cx:pt idx="119">609.40300582520865</cx:pt>
          <cx:pt idx="120">599.42903094416715</cx:pt>
          <cx:pt idx="121">631.89532579000002</cx:pt>
          <cx:pt idx="122">635.71715987041671</cx:pt>
          <cx:pt idx="123">627.60495480145789</cx:pt>
          <cx:pt idx="124">624.85125381229182</cx:pt>
          <cx:pt idx="125">619.95145719499988</cx:pt>
          <cx:pt idx="126">617.90729655854136</cx:pt>
          <cx:pt idx="127">613.47348847458295</cx:pt>
          <cx:pt idx="128">621.36871763270813</cx:pt>
          <cx:pt idx="129">618.35508241479135</cx:pt>
          <cx:pt idx="130">638.24369144958325</cx:pt>
          <cx:pt idx="131">639.7559698616667</cx:pt>
          <cx:pt idx="132">542.26133924270857</cx:pt>
          <cx:pt idx="133">466.04491002708346</cx:pt>
          <cx:pt idx="134">503.97237205145836</cx:pt>
          <cx:pt idx="135">528.98248631041645</cx:pt>
          <cx:pt idx="136">563.14417849979179</cx:pt>
          <cx:pt idx="137">596.55664850041671</cx:pt>
          <cx:pt idx="138">605.86222107895799</cx:pt>
          <cx:pt idx="139">600.32533076375012</cx:pt>
          <cx:pt idx="140">594.00390506625001</cx:pt>
          <cx:pt idx="141">590.48095894354151</cx:pt>
          <cx:pt idx="142">594.57073643062529</cx:pt>
          <cx:pt idx="143">587.63114781937531</cx:pt>
          <cx:pt idx="144">582.87041965499975</cx:pt>
          <cx:pt idx="145">582.90937338395838</cx:pt>
          <cx:pt idx="146">574.30205549833374</cx:pt>
          <cx:pt idx="147">583.75470570770847</cx:pt>
          <cx:pt idx="148">580.24377335187535</cx:pt>
          <cx:pt idx="149">558.2669532020833</cx:pt>
          <cx:pt idx="150">522.07602657145844</cx:pt>
          <cx:pt idx="151">495.7378449925003</cx:pt>
          <cx:pt idx="152">519.15049231062505</cx:pt>
          <cx:pt idx="153">535.8965911737497</cx:pt>
          <cx:pt idx="154">549.88826094062483</cx:pt>
          <cx:pt idx="155">535.60862482229163</cx:pt>
          <cx:pt idx="156">540.86701417812503</cx:pt>
          <cx:pt idx="157">555.69673519791661</cx:pt>
          <cx:pt idx="158">555.60608586604178</cx:pt>
          <cx:pt idx="159">555.0414388229168</cx:pt>
          <cx:pt idx="160">526.09153713604132</cx:pt>
          <cx:pt idx="161">469.430243911042</cx:pt>
          <cx:pt idx="162">362.44291719312503</cx:pt>
          <cx:pt idx="163">370.5019704450001</cx:pt>
          <cx:pt idx="164">406.04524582499994</cx:pt>
          <cx:pt idx="165">434.71628249895832</cx:pt>
          <cx:pt idx="166">468.23942477624996</cx:pt>
          <cx:pt idx="167">480.15125665958351</cx:pt>
          <cx:pt idx="168">366.51704037791649</cx:pt>
          <cx:pt idx="169">277.38071502208328</cx:pt>
          <cx:pt idx="170">321.72025207583346</cx:pt>
          <cx:pt idx="171">357.89989304666665</cx:pt>
          <cx:pt idx="172">381.26084476187486</cx:pt>
          <cx:pt idx="173">400.62740101791655</cx:pt>
          <cx:pt idx="174">422.86160702166637</cx:pt>
          <cx:pt idx="175">449.99961423166633</cx:pt>
          <cx:pt idx="176">460.14214590250003</cx:pt>
          <cx:pt idx="177">469.82597011083362</cx:pt>
          <cx:pt idx="178">457.12705447041697</cx:pt>
          <cx:pt idx="179">441.32931508333343</cx:pt>
          <cx:pt idx="180">458.08633555270842</cx:pt>
          <cx:pt idx="181">473.59101183874998</cx:pt>
          <cx:pt idx="182">472.82176670520823</cx:pt>
          <cx:pt idx="183">457.78599138083314</cx:pt>
          <cx:pt idx="184">456.82634624499985</cx:pt>
          <cx:pt idx="185">475.71053155833329</cx:pt>
          <cx:pt idx="186">490.72009502770857</cx:pt>
          <cx:pt idx="187">447.18839278291659</cx:pt>
          <cx:pt idx="188">322.131268524375</cx:pt>
          <cx:pt idx="189">306.31787483500028</cx:pt>
          <cx:pt idx="190">317.73823443708341</cx:pt>
          <cx:pt idx="191">341.5211242070834</cx:pt>
          <cx:pt idx="192">369.76112148770835</cx:pt>
          <cx:pt idx="193">398.3254904739581</cx:pt>
          <cx:pt idx="194">357.6698112083335</cx:pt>
          <cx:pt idx="195">306.026267948125</cx:pt>
          <cx:pt idx="196">348.49202142291688</cx:pt>
          <cx:pt idx="197">317.20562410562485</cx:pt>
          <cx:pt idx="198">278.12374830062498</cx:pt>
          <cx:pt idx="199">292.14090181541684</cx:pt>
          <cx:pt idx="200">171.70179673291682</cx:pt>
          <cx:pt idx="201">201.97612520437514</cx:pt>
          <cx:pt idx="202">241.12207443270847</cx:pt>
          <cx:pt idx="203">268.68311185812502</cx:pt>
          <cx:pt idx="204">288.71370177416668</cx:pt>
          <cx:pt idx="205">233.9287405029167</cx:pt>
          <cx:pt idx="206">213.5057008689584</cx:pt>
          <cx:pt idx="207">241.65614097833338</cx:pt>
          <cx:pt idx="208">261.23748882395836</cx:pt>
          <cx:pt idx="209">286.28582870479164</cx:pt>
          <cx:pt idx="210">306.69649051833318</cx:pt>
          <cx:pt idx="211">307.97941519916662</cx:pt>
          <cx:pt idx="212">331.15287934041669</cx:pt>
          <cx:pt idx="213">349.26272277062503</cx:pt>
          <cx:pt idx="214">347.86839770604166</cx:pt>
          <cx:pt idx="215">344.05639307124977</cx:pt>
          <cx:pt idx="216">355.25140353104143</cx:pt>
          <cx:pt idx="217">356.98539055000003</cx:pt>
          <cx:pt idx="218">367.70749545916692</cx:pt>
          <cx:pt idx="219">367.60847289583319</cx:pt>
          <cx:pt idx="220">379.74893040333359</cx:pt>
          <cx:pt idx="221">392.84834776941182</cx:pt>
        </cx:lvl>
      </cx:numDim>
    </cx:data>
    <cx:data id="1">
      <cx:numDim type="val">
        <cx:f>Chloride!$D$2:$D$227</cx:f>
        <cx:lvl ptCount="226" formatCode="General">
          <cx:pt idx="39">264.45754239999997</cx:pt>
          <cx:pt idx="40">268.87229834861103</cx:pt>
          <cx:pt idx="41">259.93114336527782</cx:pt>
          <cx:pt idx="42">253.40487687499996</cx:pt>
          <cx:pt idx="43">263.70031103333332</cx:pt>
          <cx:pt idx="44">274.76753869999999</cx:pt>
          <cx:pt idx="45">279.75992626805555</cx:pt>
          <cx:pt idx="46">279.75749924444449</cx:pt>
          <cx:pt idx="47">278.49787399027775</cx:pt>
          <cx:pt idx="48">279.55605628472222</cx:pt>
          <cx:pt idx="49">255.8683058402778</cx:pt>
          <cx:pt idx="50">227.42358911805553</cx:pt>
          <cx:pt idx="51">187.63253701388885</cx:pt>
          <cx:pt idx="52">191.38714254027775</cx:pt>
          <cx:pt idx="53">192.06185510416663</cx:pt>
          <cx:pt idx="54">184.68613034999998</cx:pt>
          <cx:pt idx="55">174.60670129305555</cx:pt>
          <cx:pt idx="56">162.78466928333336</cx:pt>
          <cx:pt idx="57">105.59671193472224</cx:pt>
          <cx:pt idx="58">163.03222569166667</cx:pt>
          <cx:pt idx="59">160.15377568888891</cx:pt>
          <cx:pt idx="60">129.36940820555554</cx:pt>
          <cx:pt idx="61">187.42866703055552</cx:pt>
          <cx:pt idx="62">201.98838167361112</cx:pt>
          <cx:pt idx="63">198.9497481125</cx:pt>
          <cx:pt idx="64">215.2520657083333</cx:pt>
          <cx:pt idx="65">217.27377637638892</cx:pt>
          <cx:pt idx="66">227.55950244027775</cx:pt>
          <cx:pt idx="67">231.75097221666675</cx:pt>
          <cx:pt idx="68">235.01774599722228</cx:pt>
          <cx:pt idx="69">237.75057458333328</cx:pt>
          <cx:pt idx="70">240.57077601944445</cx:pt>
          <cx:pt idx="71">245.77188761805553</cx:pt>
          <cx:pt idx="72">250.37837843194444</cx:pt>
          <cx:pt idx="73">265.23418995555551</cx:pt>
          <cx:pt idx="74">295.36083404027778</cx:pt>
          <cx:pt idx="75">363.49952192222224</cx:pt>
          <cx:pt idx="76">371.25871640694447</cx:pt>
          <cx:pt idx="77">314.4566558125</cx:pt>
          <cx:pt idx="81">92.179147358208951</cx:pt>
          <cx:pt idx="82">81.04251406111112</cx:pt>
          <cx:pt idx="83">84.316568912500003</cx:pt>
          <cx:pt idx="84">82.018177552777757</cx:pt>
          <cx:pt idx="85">88.211941808333364</cx:pt>
          <cx:pt idx="86">95.558542279166659</cx:pt>
          <cx:pt idx="87">113.29523082916666</cx:pt>
          <cx:pt idx="88">130.25769884722223</cx:pt>
          <cx:pt idx="89">139.84055887333329</cx:pt>
          <cx:pt idx="90">153.98174597313431</cx:pt>
          <cx:pt idx="91">170.00991857361112</cx:pt>
          <cx:pt idx="92">187.31459692083331</cx:pt>
          <cx:pt idx="93">198.94246704166665</cx:pt>
          <cx:pt idx="94">210.80090440555557</cx:pt>
          <cx:pt idx="95">215.13556857499998</cx:pt>
          <cx:pt idx="96">218.67659602361107</cx:pt>
          <cx:pt idx="97">221.0720683277778</cx:pt>
          <cx:pt idx="98">218.3590538032787</cx:pt>
        </cx:lvl>
      </cx:numDim>
    </cx:data>
    <cx:data id="2">
      <cx:numDim type="val">
        <cx:f>Chloride!$E$2:$E$227</cx:f>
        <cx:lvl ptCount="226" formatCode="General">
          <cx:pt idx="0">155.05841297619048</cx:pt>
          <cx:pt idx="1">129.88879125833336</cx:pt>
          <cx:pt idx="2">128.39617173750003</cx:pt>
          <cx:pt idx="3">149.56224464999997</cx:pt>
          <cx:pt idx="4">164.51028307083334</cx:pt>
          <cx:pt idx="5">165.08548766666667</cx:pt>
          <cx:pt idx="6">182.03582056666664</cx:pt>
          <cx:pt idx="7">192.60793541666663</cx:pt>
          <cx:pt idx="8">220.76019579375003</cx:pt>
          <cx:pt idx="9">233.11617299791675</cx:pt>
          <cx:pt idx="10">227.10564902499999</cx:pt>
          <cx:pt idx="11">227.28403526041666</cx:pt>
          <cx:pt idx="12">217.15606573125001</cx:pt>
          <cx:pt idx="13">212.04475400625</cx:pt>
          <cx:pt idx="14">211.96466222708329</cx:pt>
          <cx:pt idx="15">208.83744230416664</cx:pt>
          <cx:pt idx="16">208.86656658750002</cx:pt>
          <cx:pt idx="17">203.8207845</cx:pt>
          <cx:pt idx="18">204.07562197916667</cx:pt>
          <cx:pt idx="19">205.79395469583335</cx:pt>
          <cx:pt idx="20">213.50824924375002</cx:pt>
          <cx:pt idx="21">216.74468522916669</cx:pt>
          <cx:pt idx="22">248.63213494375003</cx:pt>
          <cx:pt idx="23">265.61887319791674</cx:pt>
          <cx:pt idx="24">281.86589297684213</cx:pt>
          <cx:pt idx="25">262.24125547317078</cx:pt>
          <cx:pt idx="26">236.61644072647056</cx:pt>
          <cx:pt idx="27">258.32396833000001</cx:pt>
          <cx:pt idx="102">309.39802477647061</cx:pt>
          <cx:pt idx="103">302.46109161458332</cx:pt>
          <cx:pt idx="104">276.58052533749998</cx:pt>
          <cx:pt idx="105">216.81749593749998</cx:pt>
          <cx:pt idx="106">220.14858584374997</cx:pt>
          <cx:pt idx="107">212.7146125229167</cx:pt>
          <cx:pt idx="108">248.95250206041669</cx:pt>
          <cx:pt idx="109">239.18494553749997</cx:pt>
          <cx:pt idx="110">223.18843291666667</cx:pt>
          <cx:pt idx="111">296.55250263333329</cx:pt>
          <cx:pt idx="112">265.90647549583332</cx:pt>
          <cx:pt idx="113">248.96706420208329</cx:pt>
          <cx:pt idx="114">307.63793297708327</cx:pt>
          <cx:pt idx="115">282.92233803333329</cx:pt>
          <cx:pt idx="116">246.41140833958326</cx:pt>
          <cx:pt idx="117">251.54456327708334</cx:pt>
          <cx:pt idx="118">243.77202016249998</cx:pt>
          <cx:pt idx="119">242.94925915833335</cx:pt>
          <cx:pt idx="120">232.98511372291671</cx:pt>
          <cx:pt idx="121">264.12989421249995</cx:pt>
          <cx:pt idx="122">278.05494218124994</cx:pt>
          <cx:pt idx="123">259.63383297291671</cx:pt>
          <cx:pt idx="124">245.65781750833332</cx:pt>
          <cx:pt idx="125">240.10096621489356</cx:pt>
          <cx:pt idx="126">243.74459995957449</cx:pt>
          <cx:pt idx="127">238.3932504355555</cx:pt>
          <cx:pt idx="128">215.97809248571423</cx:pt>
          <cx:pt idx="129">188.06454721666665</cx:pt>
          <cx:pt idx="134">274.22145838749998</cx:pt>
          <cx:pt idx="135">287.17812393541669</cx:pt>
          <cx:pt idx="136">303.85541667916669</cx:pt>
          <cx:pt idx="137">282.38353879166669</cx:pt>
          <cx:pt idx="138">266.24140475416664</cx:pt>
          <cx:pt idx="139">251.40622293125</cx:pt>
          <cx:pt idx="140">238.64614629583326</cx:pt>
          <cx:pt idx="141">233.80530719157895</cx:pt>
          <cx:pt idx="142">231.26689597052632</cx:pt>
          <cx:pt idx="143">228.3422047810526</cx:pt>
          <cx:pt idx="144">222.10519747526877</cx:pt>
          <cx:pt idx="145">239.35302330947371</cx:pt>
          <cx:pt idx="146">250.84209322736842</cx:pt>
          <cx:pt idx="147">254.6754237354167</cx:pt>
          <cx:pt idx="148">245.22095325833334</cx:pt>
          <cx:pt idx="149">233.21896002978724</cx:pt>
          <cx:pt idx="150">264.27359955789473</cx:pt>
          <cx:pt idx="151">266.00112941666669</cx:pt>
          <cx:pt idx="152">272.45074893548383</cx:pt>
          <cx:pt idx="153">275.24762951789472</cx:pt>
          <cx:pt idx="154">286.11485521914886</cx:pt>
          <cx:pt idx="155">312.64366917499996</cx:pt>
          <cx:pt idx="156">319.45147040416668</cx:pt>
          <cx:pt idx="157">300.00008967291666</cx:pt>
          <cx:pt idx="158">313.38258042795701</cx:pt>
          <cx:pt idx="159">307.30370084255321</cx:pt>
          <cx:pt idx="160">214.06385691489356</cx:pt>
          <cx:pt idx="161">130.24192319374998</cx:pt>
          <cx:pt idx="162">117.68935707708334</cx:pt>
          <cx:pt idx="163">142.79448931041668</cx:pt>
          <cx:pt idx="164">171.96245906875004</cx:pt>
          <cx:pt idx="165">172.95917435217387</cx:pt>
          <cx:pt idx="166">194.93154671739131</cx:pt>
          <cx:pt idx="167">171.02064481063826</cx:pt>
          <cx:pt idx="168">105.98550046170215</cx:pt>
          <cx:pt idx="169">114.50024805208335</cx:pt>
          <cx:pt idx="170">133.40930397052631</cx:pt>
          <cx:pt idx="171">141.14532676666664</cx:pt>
          <cx:pt idx="172">154.08378963749999</cx:pt>
          <cx:pt idx="173">163.87166269677419</cx:pt>
          <cx:pt idx="174">164.46253457473682</cx:pt>
          <cx:pt idx="175">172.672363475</cx:pt>
          <cx:pt idx="176">180.66333871458335</cx:pt>
          <cx:pt idx="177">185.31190887027026</cx:pt>
        </cx:lvl>
      </cx:numDim>
    </cx:data>
    <cx:data id="3">
      <cx:numDim type="val">
        <cx:f>Chloride!$F$2:$F$227</cx:f>
        <cx:lvl ptCount="226" formatCode="General">
          <cx:pt idx="17">318.24690653094319</cx:pt>
          <cx:pt idx="18">329.42326096395817</cx:pt>
          <cx:pt idx="19">331.69932370645836</cx:pt>
          <cx:pt idx="20">337.51908362354141</cx:pt>
          <cx:pt idx="21">352.51080846937509</cx:pt>
          <cx:pt idx="22">380.54511549895824</cx:pt>
          <cx:pt idx="23">436.36726531041677</cx:pt>
          <cx:pt idx="24">476.33524743583337</cx:pt>
          <cx:pt idx="25">488.27219901354181</cx:pt>
          <cx:pt idx="26">490.98767438083348</cx:pt>
          <cx:pt idx="27">479.14027997437472</cx:pt>
          <cx:pt idx="28">493.28266790750001</cx:pt>
          <cx:pt idx="29">509.73970825854144</cx:pt>
          <cx:pt idx="30">507.44107419645854</cx:pt>
          <cx:pt idx="31">513.39407770979199</cx:pt>
          <cx:pt idx="32">517.20062154145842</cx:pt>
          <cx:pt idx="33">528.6755891747913</cx:pt>
          <cx:pt idx="34">543.05388380291652</cx:pt>
          <cx:pt idx="35">575.23184824375005</cx:pt>
          <cx:pt idx="36">493.5811918116666</cx:pt>
          <cx:pt idx="37">519.76938333145813</cx:pt>
          <cx:pt idx="38">474.36644588249987</cx:pt>
          <cx:pt idx="39">661.78739804270811</cx:pt>
          <cx:pt idx="40">746.45860670999934</cx:pt>
          <cx:pt idx="41">758.67442330062511</cx:pt>
          <cx:pt idx="42">720.09020868708365</cx:pt>
          <cx:pt idx="43">659.4152251652082</cx:pt>
          <cx:pt idx="44">739.1003565258336</cx:pt>
          <cx:pt idx="45">856.09951969312522</cx:pt>
          <cx:pt idx="46">864.1203473231252</cx:pt>
          <cx:pt idx="47">768.46127466124949</cx:pt>
          <cx:pt idx="48">776.36487705083334</cx:pt>
          <cx:pt idx="49">469.77973531104158</cx:pt>
          <cx:pt idx="50">555.75898835354167</cx:pt>
          <cx:pt idx="51">617.85487284854162</cx:pt>
          <cx:pt idx="52">528.02720981708342</cx:pt>
          <cx:pt idx="53">518.83012519395834</cx:pt>
          <cx:pt idx="54">532.15958156854174</cx:pt>
          <cx:pt idx="55">559.34091115000001</cx:pt>
          <cx:pt idx="56">548.46080700374989</cx:pt>
          <cx:pt idx="57">551.30406516416679</cx:pt>
          <cx:pt idx="58">554.1003604177082</cx:pt>
          <cx:pt idx="59">538.86071510999989</cx:pt>
          <cx:pt idx="60">554.9169325116668</cx:pt>
          <cx:pt idx="61">575.5678696627084</cx:pt>
          <cx:pt idx="62">574.63880502437496</cx:pt>
          <cx:pt idx="63">579.86370145437502</cx:pt>
          <cx:pt idx="64">672.18913583520805</cx:pt>
          <cx:pt idx="65">756.01865271416659</cx:pt>
          <cx:pt idx="66">914.91491772416714</cx:pt>
          <cx:pt idx="67">1017.8281212572919</cx:pt>
          <cx:pt idx="68">954.93131897062528</cx:pt>
          <cx:pt idx="69">976.18367257249986</cx:pt>
          <cx:pt idx="70">1027.815566119375</cx:pt>
          <cx:pt idx="71">1085.6214436793748</cx:pt>
          <cx:pt idx="72">1112.0641086247915</cx:pt>
          <cx:pt idx="73">1278.2378039327082</cx:pt>
          <cx:pt idx="74">1123.2522020672914</cx:pt>
          <cx:pt idx="75">1017.321722780834</cx:pt>
          <cx:pt idx="76">968.56840058791647</cx:pt>
          <cx:pt idx="77">922.26115414145863</cx:pt>
          <cx:pt idx="78">308.04166835479157</cx:pt>
          <cx:pt idx="79">306.6841126979167</cx:pt>
          <cx:pt idx="80">373.11223433875</cx:pt>
          <cx:pt idx="81">426.40676041041684</cx:pt>
          <cx:pt idx="82">453.51382306937489</cx:pt>
          <cx:pt idx="83">485.56036418166684</cx:pt>
          <cx:pt idx="84">498.18319263187504</cx:pt>
          <cx:pt idx="85">501.86523015229147</cx:pt>
          <cx:pt idx="86">503.41027338312517</cx:pt>
          <cx:pt idx="87">505.73475524666662</cx:pt>
          <cx:pt idx="88">526.01399373166623</cx:pt>
          <cx:pt idx="89">522.36035238749992</cx:pt>
          <cx:pt idx="90">519.29392940604168</cx:pt>
          <cx:pt idx="91">523.28796081166672</cx:pt>
          <cx:pt idx="92">554.81645373416677</cx:pt>
          <cx:pt idx="93">628.77320261666705</cx:pt>
          <cx:pt idx="94">606.46582185104148</cx:pt>
          <cx:pt idx="95">589.86825683291647</cx:pt>
          <cx:pt idx="96">578.72348576187505</cx:pt>
          <cx:pt idx="97">574.00862834375005</cx:pt>
          <cx:pt idx="98">570.13000191083347</cx:pt>
          <cx:pt idx="99">564.17554218333305</cx:pt>
          <cx:pt idx="100">564.07943204833316</cx:pt>
          <cx:pt idx="101">559.88589930187516</cx:pt>
          <cx:pt idx="102">561.90872836864867</cx:pt>
          <cx:pt idx="103">1031.4393550731247</cx:pt>
          <cx:pt idx="104">1019.9174245329169</cx:pt>
          <cx:pt idx="105">1009.9536431510418</cx:pt>
          <cx:pt idx="106">1003.4035918293747</cx:pt>
          <cx:pt idx="107">994.96410262645816</cx:pt>
          <cx:pt idx="108">987.47260884604168</cx:pt>
          <cx:pt idx="109">979.78743858145856</cx:pt>
          <cx:pt idx="110">977.01589896874964</cx:pt>
          <cx:pt idx="111">971.25584383249964</cx:pt>
          <cx:pt idx="112">961.1296945710418</cx:pt>
          <cx:pt idx="113">944.68357582624969</cx:pt>
          <cx:pt idx="114">963.93181468124988</cx:pt>
          <cx:pt idx="115">945.8500033737497</cx:pt>
          <cx:pt idx="116">937.00859906083326</cx:pt>
          <cx:pt idx="117">927.93128805291656</cx:pt>
          <cx:pt idx="118">918.52669291104155</cx:pt>
          <cx:pt idx="119">927.58616529541689</cx:pt>
          <cx:pt idx="120">917.54848104458358</cx:pt>
          <cx:pt idx="121">913.14416129750009</cx:pt>
          <cx:pt idx="122">931.79462423708367</cx:pt>
          <cx:pt idx="123">978.41641294354156</cx:pt>
          <cx:pt idx="124">993.79694697187495</cx:pt>
          <cx:pt idx="125">989.86953736437511</cx:pt>
          <cx:pt idx="126">990.81134387666668</cx:pt>
          <cx:pt idx="127">950.92636595875058</cx:pt>
          <cx:pt idx="128">1001.2862564310418</cx:pt>
          <cx:pt idx="129">1014.0412363168754</cx:pt>
          <cx:pt idx="130">996.51460666041646</cx:pt>
          <cx:pt idx="131">906.77249621124986</cx:pt>
          <cx:pt idx="132">679.61364376395807</cx:pt>
          <cx:pt idx="133">696.01862445854204</cx:pt>
          <cx:pt idx="134">705.05916605875007</cx:pt>
          <cx:pt idx="135">740.97414010479156</cx:pt>
          <cx:pt idx="136">871.51391070083321</cx:pt>
          <cx:pt idx="137">793.12444589499978</cx:pt>
          <cx:pt idx="138">788.89887643687496</cx:pt>
          <cx:pt idx="139">785.52045957020857</cx:pt>
          <cx:pt idx="140">778.61399983125023</cx:pt>
          <cx:pt idx="141">767.77648994937454</cx:pt>
          <cx:pt idx="142">765.21610139083327</cx:pt>
          <cx:pt idx="143">773.86746975500046</cx:pt>
          <cx:pt idx="144">785.43017429187466</cx:pt>
          <cx:pt idx="145">781.76197080604129</cx:pt>
          <cx:pt idx="146">789.5152190829167</cx:pt>
          <cx:pt idx="147">795.25561532791619</cx:pt>
          <cx:pt idx="148">786.46699877854132</cx:pt>
          <cx:pt idx="149">771.79272862104187</cx:pt>
          <cx:pt idx="150">665.89282983208329</cx:pt>
          <cx:pt idx="151">618.23712906729145</cx:pt>
          <cx:pt idx="152">679.9158082035417</cx:pt>
          <cx:pt idx="153">694.69893037000031</cx:pt>
          <cx:pt idx="154">695.12814949562483</cx:pt>
          <cx:pt idx="155">688.87735018520857</cx:pt>
          <cx:pt idx="156">662.71864700229173</cx:pt>
          <cx:pt idx="157">611.49849801104176</cx:pt>
          <cx:pt idx="158">615.18454012041695</cx:pt>
          <cx:pt idx="159">499.97506416395834</cx:pt>
          <cx:pt idx="160">400.24769317395851</cx:pt>
          <cx:pt idx="161">214.08126951833333</cx:pt>
          <cx:pt idx="162">208.05072260062502</cx:pt>
          <cx:pt idx="163">269.3420487685417</cx:pt>
          <cx:pt idx="164">303.27911992270822</cx:pt>
          <cx:pt idx="165">319.65643254812505</cx:pt>
          <cx:pt idx="166">359.12456916083329</cx:pt>
          <cx:pt idx="167">335.70609698604136</cx:pt>
          <cx:pt idx="168">222.87425471020839</cx:pt>
          <cx:pt idx="169">203.6839003683333</cx:pt>
          <cx:pt idx="170">253.75982907812511</cx:pt>
          <cx:pt idx="171">277.13315861375008</cx:pt>
          <cx:pt idx="172">304.47685607479161</cx:pt>
          <cx:pt idx="173">326.64808081583328</cx:pt>
          <cx:pt idx="174">338.18712187249997</cx:pt>
          <cx:pt idx="175">352.38520999750006</cx:pt>
          <cx:pt idx="176">362.78658373645851</cx:pt>
          <cx:pt idx="177">359.10309000187488</cx:pt>
          <cx:pt idx="178">327.00740166145829</cx:pt>
          <cx:pt idx="179">357.66143797687482</cx:pt>
          <cx:pt idx="180">372.95569131583306</cx:pt>
          <cx:pt idx="181">290.7473048579169</cx:pt>
          <cx:pt idx="182">330.22963955874991</cx:pt>
          <cx:pt idx="183">361.64709615104152</cx:pt>
          <cx:pt idx="184">261.81046864814817</cx:pt>
        </cx:lvl>
      </cx:numDim>
    </cx:data>
    <cx:data id="4">
      <cx:numDim type="val">
        <cx:f>Chloride!$G$2:$G$227</cx:f>
        <cx:lvl ptCount="226" formatCode="General">
          <cx:pt idx="17">133.16527313333336</cx:pt>
          <cx:pt idx="18">129.43736486666666</cx:pt>
          <cx:pt idx="19">129.80141840833335</cx:pt>
          <cx:pt idx="20">146.09281439791664</cx:pt>
          <cx:pt idx="21">153.47946075833335</cx:pt>
          <cx:pt idx="22">168.48938828125</cx:pt>
          <cx:pt idx="23">174.02664265000004</cx:pt>
          <cx:pt idx="24">159.05312048125001</cx:pt>
          <cx:pt idx="25">152.29264621250002</cx:pt>
          <cx:pt idx="26">143.84660404583337</cx:pt>
          <cx:pt idx="27">146.71534595416665</cx:pt>
          <cx:pt idx="28">147.87303621666666</cx:pt>
          <cx:pt idx="29">145.68507443124997</cx:pt>
          <cx:pt idx="30">135.28406474583335</cx:pt>
          <cx:pt idx="31">139.96215275625002</cx:pt>
          <cx:pt idx="32">148.58294062291668</cx:pt>
          <cx:pt idx="33">141.52758298541664</cx:pt>
          <cx:pt idx="34">126.76157133541665</cx:pt>
          <cx:pt idx="35">112.48703196666668</cx:pt>
          <cx:pt idx="36">108.51520782708332</cx:pt>
          <cx:pt idx="37">116.41152914583336</cx:pt>
          <cx:pt idx="38">61.170044733333356</cx:pt>
          <cx:pt idx="39">51.853914602083336</cx:pt>
          <cx:pt idx="40">109.18142580833336</cx:pt>
          <cx:pt idx="41">131.31952167708334</cx:pt>
          <cx:pt idx="42">117.47092495208335</cx:pt>
          <cx:pt idx="43">118.08981597291665</cx:pt>
          <cx:pt idx="44">108.91930725833333</cx:pt>
          <cx:pt idx="45">107.94707015294114</cx:pt>
          <cx:pt idx="134">113.72190158000001</cx:pt>
          <cx:pt idx="135">121.3626573125</cx:pt>
          <cx:pt idx="136">123.32490590208334</cx:pt>
          <cx:pt idx="137">119.59335709999999</cx:pt>
          <cx:pt idx="138">126.46304743125</cx:pt>
          <cx:pt idx="139">127.02004934999997</cx:pt>
          <cx:pt idx="140">125.48738393958337</cx:pt>
          <cx:pt idx="141">129.2043706</cx:pt>
          <cx:pt idx="142">132.16048535833335</cx:pt>
          <cx:pt idx="143">130.59505512916667</cx:pt>
          <cx:pt idx="144">122.39656937083333</cx:pt>
          <cx:pt idx="145">127.675345725</cx:pt>
          <cx:pt idx="146">133.80236683125003</cx:pt>
          <cx:pt idx="147">133.84241272083335</cx:pt>
          <cx:pt idx="148">131.06104366250003</cx:pt>
          <cx:pt idx="149">128.41437441458334</cx:pt>
          <cx:pt idx="150">121.14786572291666</cx:pt>
          <cx:pt idx="151">115.68706259791668</cx:pt>
          <cx:pt idx="152">124.35153688958337</cx:pt>
          <cx:pt idx="153">132.10587732708331</cx:pt>
          <cx:pt idx="154">136.82401122708336</cx:pt>
          <cx:pt idx="155">137.05700549375001</cx:pt>
          <cx:pt idx="156">129.85966697499998</cx:pt>
          <cx:pt idx="157">132.80121959166667</cx:pt>
          <cx:pt idx="158">133.64946434374997</cx:pt>
          <cx:pt idx="159">128.34884477708334</cx:pt>
          <cx:pt idx="160">78.713784906249998</cx:pt>
          <cx:pt idx="161">35.8402394571429</cx:pt>
          <cx:pt idx="162">22.940782322916647</cx:pt>
          <cx:pt idx="163">54.132889772916656</cx:pt>
          <cx:pt idx="164">74.366985618750022</cx:pt>
          <cx:pt idx="165">82.707452258333348</cx:pt>
          <cx:pt idx="166">86.111352872916626</cx:pt>
          <cx:pt idx="167">82.165012481249988</cx:pt>
          <cx:pt idx="168">35.894765371052614</cx:pt>
          <cx:pt idx="169">14.010548945833335</cx:pt>
          <cx:pt idx="170">20.021368097297284</cx:pt>
          <cx:pt idx="171">77.047918729411748</cx:pt>
          <cx:pt idx="172">81.709945554166666</cx:pt>
          <cx:pt idx="173">86.089509660416638</cx:pt>
          <cx:pt idx="174">91.521188502083362</cx:pt>
          <cx:pt idx="175">96.388584354166653</cx:pt>
          <cx:pt idx="176">100.27667617916666</cx:pt>
          <cx:pt idx="177">96.11554419791662</cx:pt>
          <cx:pt idx="178">85.128408310416631</cx:pt>
          <cx:pt idx="179">76.26370457083334</cx:pt>
          <cx:pt idx="180">56.331773164583353</cx:pt>
          <cx:pt idx="181">39.621715602083327</cx:pt>
          <cx:pt idx="182">36.472652466666659</cx:pt>
          <cx:pt idx="183">38.449463197916657</cx:pt>
          <cx:pt idx="184">55.443482522916639</cx:pt>
          <cx:pt idx="185">71.31985747500002</cx:pt>
          <cx:pt idx="186">96.548767912500011</cx:pt>
          <cx:pt idx="187">97.535353010416657</cx:pt>
          <cx:pt idx="188">85.539788812500007</cx:pt>
          <cx:pt idx="189">93.658182791666661</cx:pt>
          <cx:pt idx="190">100.45870295000003</cx:pt>
          <cx:pt idx="191">106.06148695625001</cx:pt>
          <cx:pt idx="192">105.39890951041667</cx:pt>
          <cx:pt idx="193">90.986029795833332</cx:pt>
          <cx:pt idx="194">80.410274410416662</cx:pt>
          <cx:pt idx="195">102.57749456250002</cx:pt>
          <cx:pt idx="196">98.474611147916676</cx:pt>
          <cx:pt idx="197">72.863444491666655</cx:pt>
          <cx:pt idx="198">97.03659965833333</cx:pt>
          <cx:pt idx="199">89.44244277916664</cx:pt>
          <cx:pt idx="200">60.409172831249975</cx:pt>
          <cx:pt idx="201">55.04666416249998</cx:pt>
          <cx:pt idx="202">73.125563041666652</cx:pt>
          <cx:pt idx="203">83.188002933333337</cx:pt>
          <cx:pt idx="204">82.167488045333329</cx:pt>
          <cx:pt idx="207">4.0136386916666709</cx:pt>
          <cx:pt idx="208">10.730426535416655</cx:pt>
          <cx:pt idx="209">18.215367352083319</cx:pt>
          <cx:pt idx="210">24.258656143750017</cx:pt>
          <cx:pt idx="211">32.442579760416663</cx:pt>
          <cx:pt idx="212">40.033096104166674</cx:pt>
          <cx:pt idx="213">43.673631520833368</cx:pt>
          <cx:pt idx="214">42.337555022916661</cx:pt>
          <cx:pt idx="215">44.292522541666671</cx:pt>
          <cx:pt idx="216">47.579926022916652</cx:pt>
          <cx:pt idx="217">48.406327562499996</cx:pt>
          <cx:pt idx="218">49.050702331249994</cx:pt>
          <cx:pt idx="219">52.025019766666645</cx:pt>
          <cx:pt idx="220">53.168147887499998</cx:pt>
          <cx:pt idx="221">53.688744452083341</cx:pt>
          <cx:pt idx="222">51.806587641666653</cx:pt>
          <cx:pt idx="223">52.964277904166636</cx:pt>
          <cx:pt idx="224">53.310128768750019</cx:pt>
          <cx:pt idx="225">54.517445277192991</cx:pt>
        </cx:lvl>
      </cx:numDim>
    </cx:data>
    <cx:data id="5">
      <cx:numDim type="val">
        <cx:f>Chloride!$H$2:$H$227</cx:f>
        <cx:lvl ptCount="226" formatCode="General">
          <cx:pt idx="17">126.03331863066654</cx:pt>
          <cx:pt idx="18">129.29574803895838</cx:pt>
          <cx:pt idx="19">132.28790409791668</cx:pt>
          <cx:pt idx="20">140.83151261375002</cx:pt>
          <cx:pt idx="21">144.63041132104155</cx:pt>
          <cx:pt idx="22">162.41115034958341</cx:pt>
          <cx:pt idx="23">182.27318347583321</cx:pt>
          <cx:pt idx="24">196.02202953041666</cx:pt>
          <cx:pt idx="25">205.38439446145821</cx:pt>
          <cx:pt idx="26">218.96868831520845</cx:pt>
          <cx:pt idx="27">219.19694988583342</cx:pt>
          <cx:pt idx="28">216.4501659139583</cx:pt>
          <cx:pt idx="29">217.33772844854167</cx:pt>
          <cx:pt idx="30">213.38956778916673</cx:pt>
          <cx:pt idx="31">216.77271735187486</cx:pt>
          <cx:pt idx="32">226.47219586250003</cx:pt>
          <cx:pt idx="33">232.99931181104171</cx:pt>
          <cx:pt idx="34">231.94210032604173</cx:pt>
          <cx:pt idx="35">227.76567809604177</cx:pt>
          <cx:pt idx="36">233.59599556583316</cx:pt>
          <cx:pt idx="37">237.67667171437512</cx:pt>
          <cx:pt idx="38">219.93415830770823</cx:pt>
          <cx:pt idx="39">209.40063313312498</cx:pt>
          <cx:pt idx="40">200.48496189770856</cx:pt>
          <cx:pt idx="41">234.83122923270827</cx:pt>
          <cx:pt idx="42">221.19232734770827</cx:pt>
          <cx:pt idx="43">215.37438769833335</cx:pt>
          <cx:pt idx="44">207.49990959208321</cx:pt>
          <cx:pt idx="45">212.09390123437493</cx:pt>
          <cx:pt idx="46">220.29602752812502</cx:pt>
          <cx:pt idx="47">253.85848758791667</cx:pt>
          <cx:pt idx="48">235.99838488729188</cx:pt>
          <cx:pt idx="49">191.35122259083329</cx:pt>
          <cx:pt idx="50">128.4034528083335</cx:pt>
          <cx:pt idx="51">171.23944873499977</cx:pt>
          <cx:pt idx="52">168.66741046312495</cx:pt>
          <cx:pt idx="53">159.69603903583334</cx:pt>
          <cx:pt idx="54">133.41901845187488</cx:pt>
          <cx:pt idx="55">129.52036907416669</cx:pt>
          <cx:pt idx="56">135.35505518645834</cx:pt>
          <cx:pt idx="57">144.65261858708328</cx:pt>
          <cx:pt idx="58">149.43773833875002</cx:pt>
          <cx:pt idx="59">147.71540103312498</cx:pt>
          <cx:pt idx="60">164.59146701062485</cx:pt>
          <cx:pt idx="61">178.52889279979166</cx:pt>
          <cx:pt idx="62">172.39386251562513</cx:pt>
          <cx:pt idx="63">174.89491034687489</cx:pt>
          <cx:pt idx="64">181.4365884370834</cx:pt>
          <cx:pt idx="65">184.84922633666656</cx:pt>
          <cx:pt idx="66">198.73932516541657</cx:pt>
          <cx:pt idx="67">197.08542992562491</cx:pt>
          <cx:pt idx="68">185.97779231583331</cx:pt>
          <cx:pt idx="69">187.40524625270831</cx:pt>
          <cx:pt idx="70">192.03273082083336</cx:pt>
          <cx:pt idx="71">195.81670333291669</cx:pt>
          <cx:pt idx="72">199.17182077291653</cx:pt>
          <cx:pt idx="73">302.53645069770812</cx:pt>
          <cx:pt idx="74">283.19719845729168</cx:pt>
          <cx:pt idx="75">204.90675621479193</cx:pt>
          <cx:pt idx="76">206.5089558516666</cx:pt>
          <cx:pt idx="77">217.24962749145823</cx:pt>
          <cx:pt idx="78">62.068892927708276</cx:pt>
          <cx:pt idx="79">58.330427108333254</cx:pt>
          <cx:pt idx="80">64.890671929166786</cx:pt>
          <cx:pt idx="81">69.058356874166606</cx:pt>
          <cx:pt idx="82">78.518288154374972</cx:pt>
          <cx:pt idx="83">84.340232392708486</cx:pt>
          <cx:pt idx="84">89.238936849374994</cx:pt>
          <cx:pt idx="85">91.083596144999944</cx:pt>
          <cx:pt idx="86">93.669468451458243</cx:pt>
          <cx:pt idx="87">96.240778616249997</cx:pt>
          <cx:pt idx="88">105.85798102645839</cx:pt>
          <cx:pt idx="89">121.42855100354171</cx:pt>
          <cx:pt idx="90">135.96375270812496</cx:pt>
          <cx:pt idx="91">143.62161895708329</cx:pt>
          <cx:pt idx="92">159.52238549645841</cx:pt>
          <cx:pt idx="93">180.39393909374991</cx:pt>
          <cx:pt idx="94">182.0292676029166</cx:pt>
          <cx:pt idx="95">180.36772723875004</cx:pt>
          <cx:pt idx="96">178.2372859129166</cx:pt>
          <cx:pt idx="97">177.16951687520827</cx:pt>
          <cx:pt idx="98">177.90162854749985</cx:pt>
          <cx:pt idx="99">179.04912531083323</cx:pt>
          <cx:pt idx="100">183.71884008979185</cx:pt>
          <cx:pt idx="101">192.1124585464583</cx:pt>
          <cx:pt idx="102">309.84341733956052</cx:pt>
          <cx:pt idx="103">397.92575968520839</cx:pt>
          <cx:pt idx="104">386.49957522645843</cx:pt>
          <cx:pt idx="105">380.20217706270819</cx:pt>
          <cx:pt idx="106">381.51604629458359</cx:pt>
          <cx:pt idx="107">380.45009752458338</cx:pt>
          <cx:pt idx="108">380.44281645374986</cx:pt>
          <cx:pt idx="109">379.1507904343747</cx:pt>
          <cx:pt idx="110">377.85694414729164</cx:pt>
          <cx:pt idx="111">406.20215290145825</cx:pt>
          <cx:pt idx="112">405.08414447500002</cx:pt>
          <cx:pt idx="113">407.91284049375008</cx:pt>
          <cx:pt idx="114">404.51148825395842</cx:pt>
          <cx:pt idx="115">417.51074806625024</cx:pt>
          <cx:pt idx="116">400.40569241104174</cx:pt>
          <cx:pt idx="117">387.35874158479157</cx:pt>
          <cx:pt idx="118">378.46236518708304</cx:pt>
          <cx:pt idx="119">376.76114298687492</cx:pt>
          <cx:pt idx="120">386.82758746750017</cx:pt>
          <cx:pt idx="121">385.75362951958323</cx:pt>
          <cx:pt idx="122">390.58571217812471</cx:pt>
          <cx:pt idx="123">404.541704697917</cx:pt>
          <cx:pt idx="124">398.23629735625013</cx:pt>
          <cx:pt idx="125">386.68633469333372</cx:pt>
          <cx:pt idx="126">380.38420383354151</cx:pt>
          <cx:pt idx="127">373.29571732374995</cx:pt>
          <cx:pt idx="128">370.63885457666629</cx:pt>
          <cx:pt idx="129">392.33207701749984</cx:pt>
          <cx:pt idx="130">376.24273074354176</cx:pt>
          <cx:pt idx="131">415.26162528583325</cx:pt>
          <cx:pt idx="132">479.78756717145836</cx:pt>
          <cx:pt idx="133">430.15396351479183</cx:pt>
          <cx:pt idx="134">396.3756197047918</cx:pt>
          <cx:pt idx="135">352.21155645812519</cx:pt>
          <cx:pt idx="136">351.12631285041647</cx:pt>
          <cx:pt idx="137">325.36187965312496</cx:pt>
          <cx:pt idx="138">315.4472454993749</cx:pt>
          <cx:pt idx="139">308.60231080895835</cx:pt>
          <cx:pt idx="140">304.40732184833331</cx:pt>
          <cx:pt idx="141">303.04576160249991</cx:pt>
          <cx:pt idx="142">301.31978376145815</cx:pt>
          <cx:pt idx="143">301.14030536541679</cx:pt>
          <cx:pt idx="144">298.9254036179168</cx:pt>
          <cx:pt idx="145">297.20816306187504</cx:pt>
          <cx:pt idx="146">297.42004222312494</cx:pt>
          <cx:pt idx="147">294.73587546041659</cx:pt>
          <cx:pt idx="148">291.43791442645852</cx:pt>
          <cx:pt idx="149">293.29567964958324</cx:pt>
          <cx:pt idx="150">294.67398635833331</cx:pt>
          <cx:pt idx="151">278.3829544222915</cx:pt>
          <cx:pt idx="152">264.15319363916666</cx:pt>
          <cx:pt idx="153">252.62471013520849</cx:pt>
          <cx:pt idx="154">252.15762944124992</cx:pt>
          <cx:pt idx="155">251.88422523145852</cx:pt>
          <cx:pt idx="156">255.39078894479161</cx:pt>
          <cx:pt idx="157">246.97969591812495</cx:pt>
          <cx:pt idx="158">257.54343753666677</cx:pt>
          <cx:pt idx="159">266.54648162208355</cx:pt>
          <cx:pt idx="160">233.31895082062488</cx:pt>
          <cx:pt idx="161">126.05239503624989</cx:pt>
          <cx:pt idx="162">67.022933522708371</cx:pt>
          <cx:pt idx="163">151.82629362562506</cx:pt>
          <cx:pt idx="164">175.50688435041667</cx:pt>
          <cx:pt idx="165">186.16892042520846</cx:pt>
          <cx:pt idx="166">185.13209593854151</cx:pt>
          <cx:pt idx="167">181.36851042479174</cx:pt>
          <cx:pt idx="168">138.00318064854179</cx:pt>
          <cx:pt idx="169">108.12312216270834</cx:pt>
          <cx:pt idx="170">151.67630356645827</cx:pt>
          <cx:pt idx="171">162.23931707791667</cx:pt>
          <cx:pt idx="172">163.12651555895843</cx:pt>
          <cx:pt idx="173">159.65126045020827</cx:pt>
          <cx:pt idx="174">157.36973690458348</cx:pt>
          <cx:pt idx="175">156.05222713729171</cx:pt>
          <cx:pt idx="176">156.39771394833338</cx:pt>
          <cx:pt idx="177">160.52717327145837</cx:pt>
          <cx:pt idx="178">155.23965963229159</cx:pt>
          <cx:pt idx="179">158.88201531666658</cx:pt>
          <cx:pt idx="180">157.54448260458344</cx:pt>
          <cx:pt idx="181">154.05466535416662</cx:pt>
          <cx:pt idx="182">154.87779041187497</cx:pt>
          <cx:pt idx="183">154.49480608604171</cx:pt>
          <cx:pt idx="184">154.94923278103448</cx:pt>
        </cx:lvl>
      </cx:numDim>
    </cx:data>
    <cx:data id="6">
      <cx:numDim type="val">
        <cx:f>Chloride!$I$2:$I$227</cx:f>
        <cx:lvl ptCount="226" formatCode="General">
          <cx:pt idx="17">344.02576974392144</cx:pt>
          <cx:pt idx="18">344.00688178958359</cx:pt>
          <cx:pt idx="19">347.61356022687517</cx:pt>
          <cx:pt idx="20">367.12209736416651</cx:pt>
          <cx:pt idx="21">413.97323980187502</cx:pt>
          <cx:pt idx="22">459.15556080458327</cx:pt>
          <cx:pt idx="23">522.93337266208334</cx:pt>
          <cx:pt idx="24">556.47580977708378</cx:pt>
          <cx:pt idx="25">536.60103477687483</cx:pt>
          <cx:pt idx="26">504.54866880791678</cx:pt>
          <cx:pt idx="27">498.73946644354169</cx:pt>
          <cx:pt idx="28">516.3425473437502</cx:pt>
          <cx:pt idx="29">539.86695909916671</cx:pt>
          <cx:pt idx="30">543.36187309916681</cx:pt>
          <cx:pt idx="31">550.73869001395838</cx:pt>
          <cx:pt idx="47">825.45276444854142</cx:pt>
          <cx:pt idx="48">870.95181203250024</cx:pt>
          <cx:pt idx="49">654.33740636604148</cx:pt>
          <cx:pt idx="50">823.8006894764585</cx:pt>
          <cx:pt idx="51">914.60984085625012</cx:pt>
          <cx:pt idx="52">890.66531131375007</cx:pt>
          <cx:pt idx="53">824.40756673041699</cx:pt>
          <cx:pt idx="54">738.58813319270803</cx:pt>
          <cx:pt idx="55">770.35253281020834</cx:pt>
          <cx:pt idx="56">777.93249160125004</cx:pt>
          <cx:pt idx="57">808.09068699291663</cx:pt>
          <cx:pt idx="58">773.81905063395834</cx:pt>
          <cx:pt idx="59">755.02478654541653</cx:pt>
          <cx:pt idx="60">832.12550181375025</cx:pt>
          <cx:pt idx="61">836.56804718270848</cx:pt>
          <cx:pt idx="62">804.09956801562487</cx:pt>
          <cx:pt idx="63">829.79046239749971</cx:pt>
          <cx:pt idx="64">848.84065612583322</cx:pt>
          <cx:pt idx="65">862.72711441916601</cx:pt>
          <cx:pt idx="66">862.26840695666635</cx:pt>
          <cx:pt idx="67">858.60566427395815</cx:pt>
          <cx:pt idx="68">859.02905854291635</cx:pt>
          <cx:pt idx="69">872.69308012229169</cx:pt>
          <cx:pt idx="70">936.16727132604217</cx:pt>
          <cx:pt idx="71">960.33387352895886</cx:pt>
          <cx:pt idx="72">1065.5904897097917</cx:pt>
          <cx:pt idx="73">1225.7285413504178</cx:pt>
          <cx:pt idx="74">1451.4690411993747</cx:pt>
          <cx:pt idx="75">1453.2157700922917</cx:pt>
          <cx:pt idx="76">1352.4668648643756</cx:pt>
          <cx:pt idx="77">1226.2305711843742</cx:pt>
          <cx:pt idx="78">621.89950769645827</cx:pt>
          <cx:pt idx="79">650.33827821083344</cx:pt>
          <cx:pt idx="80">673.53140124333322</cx:pt>
          <cx:pt idx="81">671.0110585743746</cx:pt>
          <cx:pt idx="82">697.99106654729155</cx:pt>
          <cx:pt idx="83">688.21622895354187</cx:pt>
          <cx:pt idx="84">710.51123189874966</cx:pt>
          <cx:pt idx="85">696.11218621874991</cx:pt>
          <cx:pt idx="86">670.79444671708336</cx:pt>
          <cx:pt idx="87">698.6616531710423</cx:pt>
          <cx:pt idx="88">717.16503847979163</cx:pt>
          <cx:pt idx="89">739.30386245562488</cx:pt>
          <cx:pt idx="90">742.81333859729136</cx:pt>
          <cx:pt idx="91">749.4846197483331</cx:pt>
          <cx:pt idx="92">798.36681689500017</cx:pt>
          <cx:pt idx="93">832.25000812500048</cx:pt>
          <cx:pt idx="94">844.94055053395857</cx:pt>
          <cx:pt idx="95">886.22203783770772</cx:pt>
          <cx:pt idx="96">918.79026767520838</cx:pt>
          <cx:pt idx="97">891.33553388395819</cx:pt>
          <cx:pt idx="98">860.24608953270865</cx:pt>
          <cx:pt idx="99">842.03321895020849</cx:pt>
          <cx:pt idx="100">852.19213303041727</cx:pt>
          <cx:pt idx="101">814.08191612812493</cx:pt>
          <cx:pt idx="102">1239.9644670402199</cx:pt>
          <cx:pt idx="103">1511.3154388604166</cx:pt>
          <cx:pt idx="104">1516.4511421727079</cx:pt>
          <cx:pt idx="105">1507.6057332708333</cx:pt>
          <cx:pt idx="106">1502.9629584539589</cx:pt>
          <cx:pt idx="107">1490.0663617404161</cx:pt>
          <cx:pt idx="108">1471.1861810160426</cx:pt>
          <cx:pt idx="109">1455.1470741308331</cx:pt>
          <cx:pt idx="110">1435.6374448329166</cx:pt>
          <cx:pt idx="111">1432.8651771131254</cx:pt>
          <cx:pt idx="112">1426.3478906102082</cx:pt>
          <cx:pt idx="113">1394.3279254064582</cx:pt>
          <cx:pt idx="114">1472.039158464167</cx:pt>
          <cx:pt idx="115">1536.2793183195831</cx:pt>
          <cx:pt idx="116">1568.8402670862502</cx:pt>
          <cx:pt idx="117">1576.4897601037496</cx:pt>
          <cx:pt idx="118">1592.0894543641675</cx:pt>
          <cx:pt idx="119">1603.6022835658332</cx:pt>
          <cx:pt idx="120">1574.5136774795824</cx:pt>
          <cx:pt idx="121">1606.0214193502084</cx:pt>
          <cx:pt idx="122">1678.7716947956251</cx:pt>
          <cx:pt idx="123">1695.9542938552077</cx:pt>
          <cx:pt idx="124">1730.4611088020833</cx:pt>
          <cx:pt idx="125">1748.5651273756257</cx:pt>
          <cx:pt idx="126">1793.9090881508332</cx:pt>
          <cx:pt idx="127">1757.1702609400004</cx:pt>
          <cx:pt idx="128">1751.2660406012506</cx:pt>
          <cx:pt idx="129">1665.6628548672916</cx:pt>
          <cx:pt idx="130">1673.1758278066668</cx:pt>
          <cx:pt idx="131">1579.5474458002077</cx:pt>
          <cx:pt idx="132">1285.3637879572921</cx:pt>
          <cx:pt idx="133">1084.0909625902082</cx:pt>
          <cx:pt idx="134">1047.1220535410412</cx:pt>
          <cx:pt idx="135">1040.6495456237508</cx:pt>
          <cx:pt idx="136">1153.4650054902086</cx:pt>
          <cx:pt idx="137">1148.5957893704176</cx:pt>
          <cx:pt idx="138">1113.2167021377086</cx:pt>
          <cx:pt idx="139">1082.3129250927082</cx:pt>
          <cx:pt idx="140">1061.7981439662499</cx:pt>
          <cx:pt idx="141">1044.481573203333</cx:pt>
          <cx:pt idx="142">1038.295575423333</cx:pt>
          <cx:pt idx="143">1029.3340334416666</cx:pt>
          <cx:pt idx="144">1013.4132439575002</cx:pt>
          <cx:pt idx="145">1004.4953884008336</cx:pt>
          <cx:pt idx="146">1003.3307811210419</cx:pt>
          <cx:pt idx="147">996.14836879749976</cx:pt>
          <cx:pt idx="148">985.78158014499979</cx:pt>
          <cx:pt idx="149">953.8107621693747</cx:pt>
          <cx:pt idx="150">899.30867050000018</cx:pt>
          <cx:pt idx="151">991.63628920208373</cx:pt>
          <cx:pt idx="152">1092.5963454841667</cx:pt>
          <cx:pt idx="153">1077.8867621331246</cx:pt>
          <cx:pt idx="154">1057.8572643777084</cx:pt>
          <cx:pt idx="155">1025.5999362647913</cx:pt>
          <cx:pt idx="156">1003.919819751458</cx:pt>
          <cx:pt idx="157">1021.8782169083337</cx:pt>
          <cx:pt idx="158">934.92475658833348</cx:pt>
          <cx:pt idx="159">874.0175069068747</cx:pt>
          <cx:pt idx="160">726.49827912749993</cx:pt>
          <cx:pt idx="161">354.83674654708329</cx:pt>
          <cx:pt idx="162">239.68005835416653</cx:pt>
          <cx:pt idx="163">311.77540147812505</cx:pt>
          <cx:pt idx="164">341.25900565708338</cx:pt>
          <cx:pt idx="165">365.43798568041655</cx:pt>
          <cx:pt idx="166">397.59374285520823</cx:pt>
          <cx:pt idx="167">383.21107958458333</cx:pt>
          <cx:pt idx="168">281.82908524770841</cx:pt>
          <cx:pt idx="169">258.4546635514584</cx:pt>
          <cx:pt idx="170">284.7178501008334</cx:pt>
          <cx:pt idx="171">284.08512504541676</cx:pt>
          <cx:pt idx="172">301.99219065291675</cx:pt>
          <cx:pt idx="173">310.23399878270834</cx:pt>
          <cx:pt idx="174">323.02028727312484</cx:pt>
          <cx:pt idx="175">334.0704044233334</cx:pt>
          <cx:pt idx="176">349.47350977124989</cx:pt>
          <cx:pt idx="177">363.2496598414582</cx:pt>
          <cx:pt idx="178">356.09418747999996</cx:pt>
          <cx:pt idx="179">383.52853427291654</cx:pt>
          <cx:pt idx="180">393.52362425937508</cx:pt>
          <cx:pt idx="181">387.89244407687499</cx:pt>
          <cx:pt idx="182">398.92363044291665</cx:pt>
          <cx:pt idx="183">388.66387353166681</cx:pt>
          <cx:pt idx="184">385.71450334421058</cx:pt>
        </cx:lvl>
      </cx:numDim>
    </cx:data>
  </cx:chartData>
  <cx:chart>
    <cx:plotArea>
      <cx:plotAreaRegion>
        <cx:series layoutId="boxWhisker" uniqueId="{E25B40A7-D625-4961-A9B1-4965FD543666}" formatIdx="1">
          <cx:tx>
            <cx:txData>
              <cx:f>Chloride!$C$1</cx:f>
              <cx:v>18-1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95FBF3D5-F6A3-42EA-8DF7-5B5A3B28B500}" formatIdx="2">
          <cx:tx>
            <cx:txData>
              <cx:f>Chloride!$D$1</cx:f>
              <cx:v>13-3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D376398F-946E-4616-BD63-035F2607A3F4}" formatIdx="3">
          <cx:tx>
            <cx:txData>
              <cx:f>Chloride!$E$1</cx:f>
              <cx:v>14-1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9803C832-D3B4-4AAD-AAC5-F1BF15AE1D98}" formatIdx="4">
          <cx:tx>
            <cx:txData>
              <cx:f>Chloride!$F$1</cx:f>
              <cx:v>13-8</cx:v>
            </cx:txData>
          </cx:tx>
          <cx:dataId val="3"/>
          <cx:layoutPr>
            <cx:visibility meanLine="0" meanMarker="1" nonoutliers="0" outliers="1"/>
            <cx:statistics quartileMethod="exclusive"/>
          </cx:layoutPr>
        </cx:series>
        <cx:series layoutId="boxWhisker" uniqueId="{B42B9F1F-29D5-4218-98F9-983735D4EFA1}" formatIdx="5">
          <cx:tx>
            <cx:txData>
              <cx:f>Chloride!$G$1</cx:f>
              <cx:v>13-7</cx:v>
            </cx:txData>
          </cx:tx>
          <cx:dataId val="4"/>
          <cx:layoutPr>
            <cx:visibility meanLine="0" meanMarker="1" nonoutliers="0" outliers="1"/>
            <cx:statistics quartileMethod="exclusive"/>
          </cx:layoutPr>
        </cx:series>
        <cx:series layoutId="boxWhisker" uniqueId="{856B7CE6-C20B-4125-97BF-3B9A007A9748}" formatIdx="6">
          <cx:tx>
            <cx:txData>
              <cx:f>Chloride!$H$1</cx:f>
              <cx:v>11-1</cx:v>
            </cx:txData>
          </cx:tx>
          <cx:dataId val="5"/>
          <cx:layoutPr>
            <cx:visibility meanLine="0" meanMarker="1" nonoutliers="0" outliers="1"/>
            <cx:statistics quartileMethod="exclusive"/>
          </cx:layoutPr>
        </cx:series>
        <cx:series layoutId="boxWhisker" uniqueId="{5356891F-E616-4F74-A5C4-27265FB5A6F3}" formatIdx="7">
          <cx:tx>
            <cx:txData>
              <cx:f>Chloride!$I$1</cx:f>
              <cx:v>13-9</cx:v>
            </cx:txData>
          </cx:tx>
          <cx:dataId val="6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2200" b="0" baseline="0">
                <a:solidFill>
                  <a:srgbClr val="595959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defRPr>
            </a:pPr>
            <a:endParaRPr lang="en-US" sz="2200" baseline="0"/>
          </a:p>
        </cx:txPr>
      </cx:axis>
      <cx:axis id="1">
        <cx:valScaling/>
        <cx:title>
          <cx:tx>
            <cx:txData>
              <cx:v>Chloride (mg/L)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2200" baseline="0"/>
              </a:pPr>
              <a:r>
                <a:rPr lang="en-US" sz="22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Chloride (mg/L)</a:t>
              </a:r>
            </a:p>
          </cx:txPr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200" b="0" baseline="0">
                <a:solidFill>
                  <a:srgbClr val="595959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defRPr>
            </a:pPr>
            <a:endParaRPr lang="en-US" sz="2200" baseline="0"/>
          </a:p>
        </cx:txPr>
      </cx:axis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200" baseline="0"/>
          </a:pPr>
          <a:endParaRPr lang="en-US" sz="22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Tw Cen MT" panose="020B0602020104020603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Summary!$K$2:$K$100</cx:f>
        <cx:lvl ptCount="99" formatCode="General">
          <cx:pt idx="21">1218.9302325581396</cx:pt>
          <cx:pt idx="22">1360.03125</cx:pt>
          <cx:pt idx="23">1436.7083333333333</cx:pt>
          <cx:pt idx="24">1451.2291666666667</cx:pt>
          <cx:pt idx="25">1410.8333333333333</cx:pt>
          <cx:pt idx="26">1372.2083333333333</cx:pt>
          <cx:pt idx="27">1393.7083333333333</cx:pt>
          <cx:pt idx="28">1410.3125</cx:pt>
          <cx:pt idx="29">1388.0729166666667</cx:pt>
          <cx:pt idx="30">1366.9270833333333</cx:pt>
          <cx:pt idx="31">1380.78125</cx:pt>
          <cx:pt idx="32">1306.8958333333333</cx:pt>
          <cx:pt idx="33">1296.0104166666667</cx:pt>
          <cx:pt idx="34">1396.625</cx:pt>
          <cx:pt idx="35">1269.5416666666667</cx:pt>
          <cx:pt idx="36">1227.4375</cx:pt>
          <cx:pt idx="37">1199.9375</cx:pt>
          <cx:pt idx="38">1181.125</cx:pt>
          <cx:pt idx="39">1151.8333333333333</cx:pt>
          <cx:pt idx="40">1144.3229166666667</cx:pt>
          <cx:pt idx="41">1140.0729166666667</cx:pt>
          <cx:pt idx="42">1104.7291666666667</cx:pt>
          <cx:pt idx="43">1138.7395833333333</cx:pt>
          <cx:pt idx="44">1172.3020833333333</cx:pt>
          <cx:pt idx="45">1179.3125</cx:pt>
          <cx:pt idx="46">1243.90625</cx:pt>
          <cx:pt idx="47">1283.4270833333333</cx:pt>
          <cx:pt idx="48">1288.9270833333333</cx:pt>
          <cx:pt idx="49">1320.96875</cx:pt>
          <cx:pt idx="50">1333.5833333333333</cx:pt>
          <cx:pt idx="51">1337.3020833333333</cx:pt>
          <cx:pt idx="52">1343.375</cx:pt>
          <cx:pt idx="53">1347.4895833333333</cx:pt>
          <cx:pt idx="54">1360.375</cx:pt>
          <cx:pt idx="55">1342.6458333333333</cx:pt>
          <cx:pt idx="56">1538.21875</cx:pt>
          <cx:pt idx="57">1845.7916666666667</cx:pt>
          <cx:pt idx="58">1788.65625</cx:pt>
          <cx:pt idx="59">1688.21875</cx:pt>
          <cx:pt idx="60">1670.9130434782608</cx:pt>
          <cx:pt idx="64">919.11363636363637</cx:pt>
          <cx:pt idx="65">875.59375</cx:pt>
          <cx:pt idx="66">845.98958333333337</cx:pt>
          <cx:pt idx="67">829.55208333333337</cx:pt>
          <cx:pt idx="68">826.39583333333337</cx:pt>
          <cx:pt idx="69">845.82291666666663</cx:pt>
          <cx:pt idx="70">894.4375</cx:pt>
          <cx:pt idx="71">947.09375</cx:pt>
          <cx:pt idx="72">965.85416666666663</cx:pt>
          <cx:pt idx="73">992.33333333333337</cx:pt>
          <cx:pt idx="74">1029.4583333333333</cx:pt>
          <cx:pt idx="75">1105.8229166666667</cx:pt>
          <cx:pt idx="76">1197.0104166666667</cx:pt>
          <cx:pt idx="77">1218.8333333333333</cx:pt>
          <cx:pt idx="78">1237.09375</cx:pt>
          <cx:pt idx="79">1255.9166666666667</cx:pt>
          <cx:pt idx="80">1262.0625</cx:pt>
          <cx:pt idx="81">1262.0833333333333</cx:pt>
          <cx:pt idx="82">1260.6666666666667</cx:pt>
          <cx:pt idx="83">1269.71875</cx:pt>
          <cx:pt idx="84">1265.1666666666667</cx:pt>
          <cx:pt idx="85">1261.5104166666667</cx:pt>
          <cx:pt idx="86">1238.6041666666667</cx:pt>
          <cx:pt idx="87">1193.5</cx:pt>
          <cx:pt idx="88">1158.2083333333333</cx:pt>
          <cx:pt idx="89">1108.6354166666667</cx:pt>
          <cx:pt idx="90">1077.4791666666667</cx:pt>
          <cx:pt idx="91">1038.0208333333333</cx:pt>
          <cx:pt idx="92">1001</cx:pt>
          <cx:pt idx="93">948.14583333333337</cx:pt>
          <cx:pt idx="94">923.80208333333337</cx:pt>
          <cx:pt idx="95">861.3125</cx:pt>
          <cx:pt idx="96">850.72916666666663</cx:pt>
          <cx:pt idx="97">865.77083333333337</cx:pt>
          <cx:pt idx="98">863.90697674418607</cx:pt>
        </cx:lvl>
      </cx:numDim>
    </cx:data>
    <cx:data id="1">
      <cx:numDim type="val">
        <cx:f>Summary!$L$2:$L$100</cx:f>
        <cx:lvl ptCount="99" formatCode="General">
          <cx:pt idx="22">1216</cx:pt>
          <cx:pt idx="23">1228.6319444444443</cx:pt>
          <cx:pt idx="24">1203.0486111111111</cx:pt>
          <cx:pt idx="25">1184.375</cx:pt>
          <cx:pt idx="26">1213.8333333333333</cx:pt>
          <cx:pt idx="27">1245.5</cx:pt>
          <cx:pt idx="28">1259.7847222222222</cx:pt>
          <cx:pt idx="29">1259.7777777777778</cx:pt>
          <cx:pt idx="30">1256.1736111111111</cx:pt>
          <cx:pt idx="31">1259.2013888888889</cx:pt>
          <cx:pt idx="32">1191.4236111111111</cx:pt>
          <cx:pt idx="33">1110.0347222222222</cx:pt>
          <cx:pt idx="34">996.18055555555554</cx:pt>
          <cx:pt idx="35">1006.9236111111111</cx:pt>
          <cx:pt idx="36">1008.8541666666666</cx:pt>
          <cx:pt idx="37">987.75</cx:pt>
          <cx:pt idx="38">958.90972222222217</cx:pt>
          <cx:pt idx="39">925.08333333333337</cx:pt>
          <cx:pt idx="40">761.45138888888891</cx:pt>
          <cx:pt idx="41">925.79166666666663</cx:pt>
          <cx:pt idx="42">917.55555555555554</cx:pt>
          <cx:pt idx="43">829.47222222222217</cx:pt>
          <cx:pt idx="44">995.59722222222217</cx:pt>
          <cx:pt idx="45">1037.2569444444443</cx:pt>
          <cx:pt idx="46">1028.5625</cx:pt>
          <cx:pt idx="47">1075.2083333333333</cx:pt>
          <cx:pt idx="48">1080.9930555555557</cx:pt>
          <cx:pt idx="49">1110.4236111111111</cx:pt>
          <cx:pt idx="50">1122.4166666666667</cx:pt>
          <cx:pt idx="51">1131.7638888888889</cx:pt>
          <cx:pt idx="52">1139.5833333333333</cx:pt>
          <cx:pt idx="53">1147.6527777777778</cx:pt>
          <cx:pt idx="54">1162.5347222222222</cx:pt>
          <cx:pt idx="55">1175.7152777777778</cx:pt>
          <cx:pt idx="56">1218.2222222222222</cx:pt>
          <cx:pt idx="57">1304.4236111111111</cx:pt>
          <cx:pt idx="58">1499.3888888888889</cx:pt>
          <cx:pt idx="59">1521.5902777777778</cx:pt>
          <cx:pt idx="60">1359.0625</cx:pt>
          <cx:pt idx="64">723.05970149253733</cx:pt>
          <cx:pt idx="65">691.19444444444446</cx:pt>
          <cx:pt idx="66">700.5625</cx:pt>
          <cx:pt idx="67">693.98611111111109</cx:pt>
          <cx:pt idx="68">711.70833333333337</cx:pt>
          <cx:pt idx="69">732.72916666666663</cx:pt>
          <cx:pt idx="70">783.47916666666663</cx:pt>
          <cx:pt idx="71">832.01388888888891</cx:pt>
          <cx:pt idx="72">859.43333333333328</cx:pt>
          <cx:pt idx="74">899.8955223880597</cx:pt>
          <cx:pt idx="75">945.75694444444446</cx:pt>
          <cx:pt idx="76">995.27083333333337</cx:pt>
          <cx:pt idx="77">1028.5416666666667</cx:pt>
          <cx:pt idx="78">1062.4722222222222</cx:pt>
          <cx:pt idx="79">1074.875</cx:pt>
          <cx:pt idx="80">1085.0069444444443</cx:pt>
          <cx:pt idx="81">1091.8611111111111</cx:pt>
          <cx:pt idx="82">1084.0983606557377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</a:rPr>
              <a:t>Mainstem Des Plaines River Continuous Conductivity (</a:t>
            </a:r>
            <a:r>
              <a:rPr lang="en-US" sz="1400" b="0" i="0" u="none" strike="noStrike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</a:rPr>
              <a:t>uS</a:t>
            </a:r>
            <a:r>
              <a:rPr lang="en-US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 pitchFamily="34" charset="0"/>
              </a:rPr>
              <a:t>/cm)</a:t>
            </a:r>
          </a:p>
        </cx:rich>
      </cx:tx>
    </cx:title>
    <cx:plotArea>
      <cx:plotAreaRegion>
        <cx:series layoutId="boxWhisker" uniqueId="{BB1C4D48-D9C0-4826-AADF-68E40E04DDEE}">
          <cx:tx>
            <cx:txData>
              <cx:f>Summary!$K$1</cx:f>
              <cx:v>16-2 (Lake cook)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69B43F3F-FD01-47E2-AEE5-D325A29BB4AC}">
          <cx:tx>
            <cx:txData>
              <cx:f>Summary!$L$1</cx:f>
              <cx:v>Site 13-3 (route 41 DPR)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aseline="0"/>
            </a:pPr>
            <a:endParaRPr lang="en-US" sz="14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/>
            </a:endParaRPr>
          </a:p>
        </cx:txPr>
      </cx:axis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aseline="0"/>
          </a:pPr>
          <a:endParaRPr lang="en-US" sz="16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Summary!$D$2:$D$209</cx:f>
        <cx:lvl ptCount="208" formatCode="0.00">
          <cx:pt idx="0">1443.66862745098</cx:pt>
          <cx:pt idx="1">1443.6145833333339</cx:pt>
          <cx:pt idx="2">1453.9343750000005</cx:pt>
          <cx:pt idx="3">1509.7541666666664</cx:pt>
          <cx:pt idx="4">1643.809375</cx:pt>
          <cx:pt idx="5">1773.0895833333332</cx:pt>
          <cx:pt idx="6">1955.5770833333333</cx:pt>
          <cx:pt idx="7">2051.5520833333344</cx:pt>
          <cx:pt idx="8">1994.6843749999996</cx:pt>
          <cx:pt idx="9">1902.9729166666668</cx:pt>
          <cx:pt idx="10">1886.3510416666668</cx:pt>
          <cx:pt idx="11">1936.7187500000007</cx:pt>
          <cx:pt idx="12">2004.0291666666669</cx:pt>
          <cx:pt idx="13">2014.0291666666672</cx:pt>
          <cx:pt idx="14">2035.1364583333336</cx:pt>
          <cx:pt idx="29">1622.2572916666666</cx:pt>
          <cx:pt idx="30">2821.1760416666662</cx:pt>
          <cx:pt idx="31">2951.3625000000006</cx:pt>
          <cx:pt idx="32">2331.5635416666664</cx:pt>
          <cx:pt idx="33">2816.4489583333338</cx:pt>
          <cx:pt idx="34">3076.2812500000005</cx:pt>
          <cx:pt idx="35">3007.7687499999997</cx:pt>
          <cx:pt idx="36">2818.1854166666676</cx:pt>
          <cx:pt idx="37">2572.6302083333326</cx:pt>
          <cx:pt idx="38">2663.5177083333333</cx:pt>
          <cx:pt idx="39">2685.2062500000002</cx:pt>
          <cx:pt idx="40">2771.4979166666667</cx:pt>
          <cx:pt idx="41">2673.4364583333331</cx:pt>
          <cx:pt idx="42">2619.6604166666662</cx:pt>
          <cx:pt idx="43">2840.2687500000006</cx:pt>
          <cx:pt idx="44">2852.9802083333338</cx:pt>
          <cx:pt idx="45">2760.0781249999995</cx:pt>
          <cx:pt idx="46">2833.5874999999992</cx:pt>
          <cx:pt idx="47">2888.0958333333328</cx:pt>
          <cx:pt idx="48">2927.8291666666651</cx:pt>
          <cx:pt idx="49">2926.516666666666</cx:pt>
          <cx:pt idx="50">2916.0364583333326</cx:pt>
          <cx:pt idx="51">2917.2479166666658</cx:pt>
          <cx:pt idx="52">2956.3447916666669</cx:pt>
          <cx:pt idx="53">3137.9635416666679</cx:pt>
          <cx:pt idx="54">3207.1114583333347</cx:pt>
          <cx:pt idx="55">3508.2822916666664</cx:pt>
          <cx:pt idx="56">3966.4854166666701</cx:pt>
          <cx:pt idx="57">4612.3968749999995</cx:pt>
          <cx:pt idx="58">4617.3947916666675</cx:pt>
          <cx:pt idx="59">4329.1218750000016</cx:pt>
          <cx:pt idx="60">3967.9218749999982</cx:pt>
          <cx:pt idx="61">2238.7489583333331</cx:pt>
          <cx:pt idx="62">2320.1208333333338</cx:pt>
          <cx:pt idx="63">2386.4833333333331</cx:pt>
          <cx:pt idx="64">2379.271874999999</cx:pt>
          <cx:pt idx="65">2456.4697916666664</cx:pt>
          <cx:pt idx="66">2428.5010416666673</cx:pt>
          <cx:pt idx="67">2492.2937499999989</cx:pt>
          <cx:pt idx="68">2451.0937499999995</cx:pt>
          <cx:pt idx="69">2378.6520833333334</cx:pt>
          <cx:pt idx="70">2458.3885416666685</cx:pt>
          <cx:pt idx="71">2511.3322916666666</cx:pt>
          <cx:pt idx="72">2574.6781249999999</cx:pt>
          <cx:pt idx="73">2584.719791666666</cx:pt>
          <cx:pt idx="74">2603.8083333333329</cx:pt>
          <cx:pt idx="75">2743.6750000000006</cx:pt>
          <cx:pt idx="76">2840.6250000000014</cx:pt>
          <cx:pt idx="77">2876.936458333334</cx:pt>
          <cx:pt idx="78">2995.0552083333318</cx:pt>
          <cx:pt idx="79">3088.2427083333337</cx:pt>
          <cx:pt idx="80">3009.6864583333331</cx:pt>
          <cx:pt idx="81">2920.7302083333343</cx:pt>
          <cx:pt idx="82">2868.6177083333337</cx:pt>
          <cx:pt idx="83">2897.6854166666685</cx:pt>
          <cx:pt idx="84">2788.6406249999995</cx:pt>
          <cx:pt idx="85">4007.2186813186822</cx:pt>
          <cx:pt idx="86">4783.635416666667</cx:pt>
          <cx:pt idx="87">4798.3302083333319</cx:pt>
          <cx:pt idx="88">4773.020833333333</cx:pt>
          <cx:pt idx="89">4759.7364583333347</cx:pt>
          <cx:pt idx="90">4722.835416666665</cx:pt>
          <cx:pt idx="91">4668.8135416666692</cx:pt>
          <cx:pt idx="92">4622.9208333333327</cx:pt>
          <cx:pt idx="93">4567.0979166666666</cx:pt>
          <cx:pt idx="94">4559.1656250000015</cx:pt>
          <cx:pt idx="95">4540.5177083333328</cx:pt>
          <cx:pt idx="96">4448.8989583333323</cx:pt>
          <cx:pt idx="97">4671.2541666666675</cx:pt>
          <cx:pt idx="98">4855.0645833333319</cx:pt>
          <cx:pt idx="99">4948.2312499999998</cx:pt>
          <cx:pt idx="100">4970.1187499999996</cx:pt>
          <cx:pt idx="101">5014.7541666666684</cx:pt>
          <cx:pt idx="102">5047.6958333333332</cx:pt>
          <cx:pt idx="103">4964.4645833333307</cx:pt>
          <cx:pt idx="104">5054.6177083333341</cx:pt>
          <cx:pt idx="105">5262.7781250000007</cx:pt>
          <cx:pt idx="106">5311.9427083333312</cx:pt>
          <cx:pt idx="107">5410.677083333333</cx:pt>
          <cx:pt idx="108">5462.4781250000015</cx:pt>
          <cx:pt idx="109">5592.2208333333328</cx:pt>
          <cx:pt idx="110">5487.1000000000013</cx:pt>
          <cx:pt idx="111">5470.206250000002</cx:pt>
          <cx:pt idx="112">5225.2697916666666</cx:pt>
          <cx:pt idx="113">5246.7666666666664</cx:pt>
          <cx:pt idx="114">4978.8677083333314</cx:pt>
          <cx:pt idx="115">4137.1197916666688</cx:pt>
          <cx:pt idx="116">3561.2177083333331</cx:pt>
          <cx:pt idx="117">3455.438541666666</cx:pt>
          <cx:pt idx="118">3436.9187500000021</cx:pt>
          <cx:pt idx="119">3759.7177083333336</cx:pt>
          <cx:pt idx="120">3745.7854166666689</cx:pt>
          <cx:pt idx="121">3644.5552083333337</cx:pt>
          <cx:pt idx="122">3556.1302083333326</cx:pt>
          <cx:pt idx="123">3497.4312500000001</cx:pt>
          <cx:pt idx="124">3447.8833333333328</cx:pt>
          <cx:pt idx="125">3430.183333333332</cx:pt>
          <cx:pt idx="126">3404.5416666666665</cx:pt>
          <cx:pt idx="127">3358.9875000000006</cx:pt>
          <cx:pt idx="128">3333.4708333333342</cx:pt>
          <cx:pt idx="129">3330.1385416666672</cx:pt>
          <cx:pt idx="130">3309.5874999999992</cx:pt>
          <cx:pt idx="131">3279.9249999999997</cx:pt>
          <cx:pt idx="132">3188.4468749999992</cx:pt>
          <cx:pt idx="133">3032.5</cx:pt>
          <cx:pt idx="134">3296.6770833333344</cx:pt>
          <cx:pt idx="135">3585.5541666666668</cx:pt>
          <cx:pt idx="136">3543.4656249999994</cx:pt>
          <cx:pt idx="137">3486.1552083333336</cx:pt>
          <cx:pt idx="138">3393.8572916666658</cx:pt>
          <cx:pt idx="139">3331.8239583333325</cx:pt>
          <cx:pt idx="140">3383.2083333333339</cx:pt>
          <cx:pt idx="141">3134.4083333333333</cx:pt>
          <cx:pt idx="142">2960.1343749999992</cx:pt>
          <cx:pt idx="143">2538.0374999999999</cx:pt>
          <cx:pt idx="144">1474.6020833333332</cx:pt>
          <cx:pt idx="145">1145.1041666666663</cx:pt>
          <cx:pt idx="146">1351.390625</cx:pt>
          <cx:pt idx="147">1435.7520833333335</cx:pt>
          <cx:pt idx="148">1504.9354166666665</cx:pt>
          <cx:pt idx="149">1596.9427083333333</cx:pt>
          <cx:pt idx="150">1555.7895833333332</cx:pt>
          <cx:pt idx="151">1265.7052083333335</cx:pt>
          <cx:pt idx="152">1198.8239583333336</cx:pt>
          <cx:pt idx="153">1273.9708333333335</cx:pt>
          <cx:pt idx="154">1272.1604166666668</cx:pt>
          <cx:pt idx="155">1323.397916666667</cx:pt>
          <cx:pt idx="156">1346.9802083333334</cx:pt>
          <cx:pt idx="157">1383.5656249999995</cx:pt>
          <cx:pt idx="158">1415.1833333333334</cx:pt>
          <cx:pt idx="159">1459.2562499999997</cx:pt>
          <cx:pt idx="160">1498.6739583333331</cx:pt>
          <cx:pt idx="161">1478.1999999999998</cx:pt>
          <cx:pt idx="162">1556.6979166666663</cx:pt>
          <cx:pt idx="163">1585.2968750000002</cx:pt>
          <cx:pt idx="164">1569.184375</cx:pt>
          <cx:pt idx="165">1600.7479166666665</cx:pt>
          <cx:pt idx="166">1571.3916666666671</cx:pt>
          <cx:pt idx="167">1562.9526315789474</cx:pt>
        </cx:lvl>
      </cx:numDim>
    </cx:data>
    <cx:data id="1">
      <cx:numDim type="val">
        <cx:f>Summary!$E$2:$E$209</cx:f>
        <cx:lvl ptCount="208" formatCode="0.00">
          <cx:pt idx="0">819.92666666666639</cx:pt>
          <cx:pt idx="1">829.26145833333351</cx:pt>
          <cx:pt idx="2">837.82291666666663</cx:pt>
          <cx:pt idx="3">862.26875000000007</cx:pt>
          <cx:pt idx="4">873.13854166666624</cx:pt>
          <cx:pt idx="5">924.01458333333358</cx:pt>
          <cx:pt idx="6">980.84583333333296</cx:pt>
          <cx:pt idx="7">1020.1854166666667</cx:pt>
          <cx:pt idx="8">1046.973958333333</cx:pt>
          <cx:pt idx="9">1085.8427083333338</cx:pt>
          <cx:pt idx="10">1086.4958333333336</cx:pt>
          <cx:pt idx="11">1078.6364583333332</cx:pt>
          <cx:pt idx="12">1081.1760416666666</cx:pt>
          <cx:pt idx="13">1069.8791666666668</cx:pt>
          <cx:pt idx="14">1079.5593749999996</cx:pt>
          <cx:pt idx="15">1107.3125000000002</cx:pt>
          <cx:pt idx="16">1125.9885416666668</cx:pt>
          <cx:pt idx="17">1122.9635416666667</cx:pt>
          <cx:pt idx="18">1111.0135416666669</cx:pt>
          <cx:pt idx="19">1127.695833333333</cx:pt>
          <cx:pt idx="20">1139.3718750000003</cx:pt>
          <cx:pt idx="21">1088.6052083333332</cx:pt>
          <cx:pt idx="22">1058.465625</cx:pt>
          <cx:pt idx="23">1032.955208333334</cx:pt>
          <cx:pt idx="24">1131.2302083333332</cx:pt>
          <cx:pt idx="25">1092.2052083333331</cx:pt>
          <cx:pt idx="26">1075.5583333333334</cx:pt>
          <cx:pt idx="27">1053.0270833333332</cx:pt>
          <cx:pt idx="28">1066.1718749999998</cx:pt>
          <cx:pt idx="29">1089.6406250000002</cx:pt>
          <cx:pt idx="30">1185.6729166666667</cx:pt>
          <cx:pt idx="31">1134.5697916666672</cx:pt>
          <cx:pt idx="32">1006.8208333333333</cx:pt>
          <cx:pt idx="33">826.70833333333383</cx:pt>
          <cx:pt idx="34">949.2749999999993</cx:pt>
          <cx:pt idx="35">941.91562499999998</cx:pt>
          <cx:pt idx="36">916.24583333333339</cx:pt>
          <cx:pt idx="37">841.0593749999997</cx:pt>
          <cx:pt idx="38">829.90416666666681</cx:pt>
          <cx:pt idx="39">846.59895833333337</cx:pt>
          <cx:pt idx="40">873.20208333333312</cx:pt>
          <cx:pt idx="41">886.89375000000007</cx:pt>
          <cx:pt idx="42">881.96562499999993</cx:pt>
          <cx:pt idx="43">930.25312499999961</cx:pt>
          <cx:pt idx="44">970.13229166666667</cx:pt>
          <cx:pt idx="45">952.57812500000034</cx:pt>
          <cx:pt idx="46">959.73437499999966</cx:pt>
          <cx:pt idx="47">978.45208333333358</cx:pt>
          <cx:pt idx="48">988.21666666666636</cx:pt>
          <cx:pt idx="49">1027.9604166666666</cx:pt>
          <cx:pt idx="50">1023.2281249999997</cx:pt>
          <cx:pt idx="51">991.44583333333333</cx:pt>
          <cx:pt idx="52">995.53020833333323</cx:pt>
          <cx:pt idx="53">1008.7708333333334</cx:pt>
          <cx:pt idx="54">1019.5979166666667</cx:pt>
          <cx:pt idx="55">1029.1979166666663</cx:pt>
          <cx:pt idx="56">1324.9552083333326</cx:pt>
          <cx:pt idx="57">1269.6197916666667</cx:pt>
          <cx:pt idx="58">1045.6072916666674</cx:pt>
          <cx:pt idx="59">1050.1916666666664</cx:pt>
          <cx:pt idx="60">1080.9239583333331</cx:pt>
          <cx:pt idx="61">636.90520833333323</cx:pt>
          <cx:pt idx="62">626.20833333333314</cx:pt>
          <cx:pt idx="63">644.97916666666697</cx:pt>
          <cx:pt idx="64">656.90416666666647</cx:pt>
          <cx:pt idx="65">683.97187499999984</cx:pt>
          <cx:pt idx="66">700.63020833333383</cx:pt>
          <cx:pt idx="67">714.64687500000002</cx:pt>
          <cx:pt idx="68">719.92499999999984</cx:pt>
          <cx:pt idx="69">727.32395833333305</cx:pt>
          <cx:pt idx="70">734.68124999999998</cx:pt>
          <cx:pt idx="71">762.19895833333351</cx:pt>
          <cx:pt idx="72">806.75104166666677</cx:pt>
          <cx:pt idx="73">848.34062499999993</cx:pt>
          <cx:pt idx="74">870.25208333333319</cx:pt>
          <cx:pt idx="75">915.74895833333358</cx:pt>
          <cx:pt idx="76">975.46874999999966</cx:pt>
          <cx:pt idx="77">980.14791666666645</cx:pt>
          <cx:pt idx="78">975.39375000000007</cx:pt>
          <cx:pt idx="79">969.29791666666642</cx:pt>
          <cx:pt idx="80">966.2427083333331</cx:pt>
          <cx:pt idx="81">968.33749999999964</cx:pt>
          <cx:pt idx="82">971.62083333333305</cx:pt>
          <cx:pt idx="83">984.98229166666715</cx:pt>
          <cx:pt idx="84">1008.9989583333331</cx:pt>
          <cx:pt idx="85">1345.8626373626378</cx:pt>
          <cx:pt idx="86">1597.8927083333335</cx:pt>
          <cx:pt idx="87">1565.1989583333336</cx:pt>
          <cx:pt idx="88">1547.180208333333</cx:pt>
          <cx:pt idx="89">1550.939583333334</cx:pt>
          <cx:pt idx="90">1547.8895833333336</cx:pt>
          <cx:pt idx="91">1547.8687499999996</cx:pt>
          <cx:pt idx="92">1544.1718749999993</cx:pt>
          <cx:pt idx="93">1540.4697916666667</cx:pt>
          <cx:pt idx="94">1621.5739583333332</cx:pt>
          <cx:pt idx="95">1618.375</cx:pt>
          <cx:pt idx="96">1626.4687500000002</cx:pt>
          <cx:pt idx="97">1616.7364583333338</cx:pt>
          <cx:pt idx="98">1653.9312500000008</cx:pt>
          <cx:pt idx="99">1604.9885416666668</cx:pt>
          <cx:pt idx="100">1567.6572916666664</cx:pt>
          <cx:pt idx="101">1542.2020833333324</cx:pt>
          <cx:pt idx="102">1537.3343749999997</cx:pt>
          <cx:pt idx="103">1566.1375000000005</cx:pt>
          <cx:pt idx="104">1563.0645833333331</cx:pt>
          <cx:pt idx="105">1576.8906249999993</cx:pt>
          <cx:pt idx="106">1616.8229166666677</cx:pt>
          <cx:pt idx="107">1598.7812500000002</cx:pt>
          <cx:pt idx="108">1565.7333333333343</cx:pt>
          <cx:pt idx="109">1547.701041666666</cx:pt>
          <cx:pt idx="110">1527.4187499999998</cx:pt>
          <cx:pt idx="111">1519.8166666666657</cx:pt>
          <cx:pt idx="112">1581.8874999999996</cx:pt>
          <cx:pt idx="113">1535.8510416666668</cx:pt>
          <cx:pt idx="114">1647.4958333333332</cx:pt>
          <cx:pt idx="115">1832.1239583333333</cx:pt>
          <cx:pt idx="116">1690.1072916666672</cx:pt>
          <cx:pt idx="117">1593.4572916666668</cx:pt>
          <cx:pt idx="118">1467.0906250000005</cx:pt>
          <cx:pt idx="119">1463.9854166666662</cx:pt>
          <cx:pt idx="120">1390.2656249999998</cx:pt>
          <cx:pt idx="121">1361.8968749999997</cx:pt>
          <cx:pt idx="122">1342.3114583333333</cx:pt>
          <cx:pt idx="123">1330.3083333333332</cx:pt>
          <cx:pt idx="124">1326.4124999999997</cx:pt>
          <cx:pt idx="125">1321.4739583333328</cx:pt>
          <cx:pt idx="126">1320.960416666667</cx:pt>
          <cx:pt idx="127">1314.6229166666669</cx:pt>
          <cx:pt idx="128">1309.7093750000001</cx:pt>
          <cx:pt idx="129">1310.315625</cx:pt>
          <cx:pt idx="130">1302.6354166666665</cx:pt>
          <cx:pt idx="131">1293.1989583333338</cx:pt>
          <cx:pt idx="132">1298.5145833333331</cx:pt>
          <cx:pt idx="133">1302.4583333333333</cx:pt>
          <cx:pt idx="134">1255.8447916666662</cx:pt>
          <cx:pt idx="135">1215.1291666666666</cx:pt>
          <cx:pt idx="136">1182.1427083333338</cx:pt>
          <cx:pt idx="137">1180.8062499999999</cx:pt>
          <cx:pt idx="138">1180.0239583333339</cx:pt>
          <cx:pt idx="139">1190.0572916666665</cx:pt>
          <cx:pt idx="140">1165.9906249999999</cx:pt>
          <cx:pt idx="141">1196.2166666666669</cx:pt>
          <cx:pt idx="142">1221.9770833333339</cx:pt>
          <cx:pt idx="143">1126.9031249999996</cx:pt>
          <cx:pt idx="144">819.9812499999997</cx:pt>
          <cx:pt idx="145">651.08020833333342</cx:pt>
          <cx:pt idx="146">893.72812500000009</cx:pt>
          <cx:pt idx="147">961.48541666666677</cx:pt>
          <cx:pt idx="148">991.99270833333367</cx:pt>
          <cx:pt idx="149">989.02604166666617</cx:pt>
          <cx:pt idx="150">978.2572916666669</cx:pt>
          <cx:pt idx="151">854.17604166666695</cx:pt>
          <cx:pt idx="152">768.68020833333333</cx:pt>
          <cx:pt idx="153">893.29895833333319</cx:pt>
          <cx:pt idx="154">923.52291666666667</cx:pt>
          <cx:pt idx="155">926.06145833333369</cx:pt>
          <cx:pt idx="156">916.11770833333321</cx:pt>
          <cx:pt idx="157">909.58958333333374</cx:pt>
          <cx:pt idx="158">905.81979166666679</cx:pt>
          <cx:pt idx="159">906.80833333333339</cx:pt>
          <cx:pt idx="160">918.62395833333346</cx:pt>
          <cx:pt idx="161">903.49479166666652</cx:pt>
          <cx:pt idx="162">913.9166666666664</cx:pt>
          <cx:pt idx="163">910.08958333333351</cx:pt>
          <cx:pt idx="164">900.10416666666652</cx:pt>
          <cx:pt idx="165">902.45937499999991</cx:pt>
          <cx:pt idx="166">901.36354166666672</cx:pt>
          <cx:pt idx="167">902.66379310344837</cx:pt>
        </cx:lvl>
      </cx:numDim>
    </cx:data>
    <cx:data id="2">
      <cx:numDim type="val">
        <cx:f>Summary!$F$2:$F$209</cx:f>
        <cx:lvl ptCount="208" formatCode="0.00">
          <cx:pt idx="0">1369.9075471698109</cx:pt>
          <cx:pt idx="1">1401.8864583333327</cx:pt>
          <cx:pt idx="2">1408.3989583333334</cx:pt>
          <cx:pt idx="3">1425.0510416666659</cx:pt>
          <cx:pt idx="4">1467.9468750000003</cx:pt>
          <cx:pt idx="5">1548.161458333333</cx:pt>
          <cx:pt idx="6">1707.8854166666667</cx:pt>
          <cx:pt idx="7">1822.2458333333336</cx:pt>
          <cx:pt idx="8">1856.4010416666672</cx:pt>
          <cx:pt idx="9">1864.1708333333338</cx:pt>
          <cx:pt idx="10">1830.2718749999992</cx:pt>
          <cx:pt idx="11">1870.7375</cx:pt>
          <cx:pt idx="12">1917.8260416666662</cx:pt>
          <cx:pt idx="13">1911.2489583333338</cx:pt>
          <cx:pt idx="14">1928.2822916666676</cx:pt>
          <cx:pt idx="15">1939.1739583333335</cx:pt>
          <cx:pt idx="16">1972.0072916666657</cx:pt>
          <cx:pt idx="17">2013.1479166666661</cx:pt>
          <cx:pt idx="18">2105.21875</cx:pt>
          <cx:pt idx="19">1871.5916666666665</cx:pt>
          <cx:pt idx="20">1946.523958333333</cx:pt>
          <cx:pt idx="21">1816.6124999999995</cx:pt>
          <cx:pt idx="22">2352.8802083333326</cx:pt>
          <cx:pt idx="23">2595.1499999999983</cx:pt>
          <cx:pt idx="24">2630.1031250000001</cx:pt>
          <cx:pt idx="25">2519.702083333334</cx:pt>
          <cx:pt idx="26">2346.0927083333331</cx:pt>
          <cx:pt idx="27">2574.0958333333342</cx:pt>
          <cx:pt idx="28">2908.8656250000008</cx:pt>
          <cx:pt idx="29">2931.8156250000006</cx:pt>
          <cx:pt idx="30">2658.1062499999985</cx:pt>
          <cx:pt idx="31">2680.7208333333333</cx:pt>
          <cx:pt idx="32">1803.4885416666664</cx:pt>
          <cx:pt idx="33">2049.5010416666669</cx:pt>
          <cx:pt idx="34">2227.1760416666666</cx:pt>
          <cx:pt idx="35">1970.1520833333336</cx:pt>
          <cx:pt idx="36">1943.8364583333334</cx:pt>
          <cx:pt idx="37">1981.976041666667</cx:pt>
          <cx:pt idx="38">2059.75</cx:pt>
          <cx:pt idx="39">2028.6187499999996</cx:pt>
          <cx:pt idx="40">2036.7541666666668</cx:pt>
          <cx:pt idx="41">2044.755208333333</cx:pt>
          <cx:pt idx="42">2001.1499999999994</cx:pt>
          <cx:pt idx="43">2047.0916666666674</cx:pt>
          <cx:pt idx="44">2106.1802083333332</cx:pt>
          <cx:pt idx="45">2103.5218749999999</cx:pt>
          <cx:pt idx="46">2118.4718750000002</cx:pt>
          <cx:pt idx="47">2382.6427083333324</cx:pt>
          <cx:pt idx="48">2622.5041666666666</cx:pt>
          <cx:pt idx="49">3077.1541666666676</cx:pt>
          <cx:pt idx="50">3371.6197916666674</cx:pt>
          <cx:pt idx="51">3191.6531250000007</cx:pt>
          <cx:pt idx="52">3252.4624999999996</cx:pt>
          <cx:pt idx="53">3400.1968749999996</cx:pt>
          <cx:pt idx="54">3565.5968749999993</cx:pt>
          <cx:pt idx="55">3641.2572916666668</cx:pt>
          <cx:pt idx="56">4116.7302083333334</cx:pt>
          <cx:pt idx="57">3673.2697916666657</cx:pt>
          <cx:pt idx="58">3370.1708333333349</cx:pt>
          <cx:pt idx="59">3230.672916666666</cx:pt>
          <cx:pt idx="60">3098.1739583333342</cx:pt>
          <cx:pt idx="61">1340.7072916666664</cx:pt>
          <cx:pt idx="62">1336.8229166666667</cx:pt>
          <cx:pt idx="63">1526.89375</cx:pt>
          <cx:pt idx="64">1679.385416666667</cx:pt>
          <cx:pt idx="65">1756.9468749999996</cx:pt>
          <cx:pt idx="66">1848.6416666666671</cx:pt>
          <cx:pt idx="67">1884.7593750000003</cx:pt>
          <cx:pt idx="68">1895.2947916666662</cx:pt>
          <cx:pt idx="69">1899.7156250000005</cx:pt>
          <cx:pt idx="70">1906.3666666666666</cx:pt>
          <cx:pt idx="71">1964.3916666666655</cx:pt>
          <cx:pt idx="72">1953.9374999999998</cx:pt>
          <cx:pt idx="73">1945.1635416666666</cx:pt>
          <cx:pt idx="74">1956.5916666666669</cx:pt>
          <cx:pt idx="75">2046.804166666667</cx:pt>
          <cx:pt idx="76">2258.4166666666674</cx:pt>
          <cx:pt idx="77">2194.5885416666661</cx:pt>
          <cx:pt idx="78">2147.0979166666662</cx:pt>
          <cx:pt idx="79">2115.2093749999999</cx:pt>
          <cx:pt idx="80">2101.7187500000005</cx:pt>
          <cx:pt idx="81">2090.6208333333338</cx:pt>
          <cx:pt idx="82">2073.5833333333326</cx:pt>
          <cx:pt idx="83">2073.3083333333329</cx:pt>
          <cx:pt idx="84">2061.3093750000003</cx:pt>
          <cx:pt idx="85">2830.7455555555562</cx:pt>
          <cx:pt idx="86">3410.5656249999997</cx:pt>
          <cx:pt idx="87">3377.5979166666671</cx:pt>
          <cx:pt idx="88">3349.0885416666665</cx:pt>
          <cx:pt idx="89">3330.3468749999993</cx:pt>
          <cx:pt idx="90">3306.1989583333329</cx:pt>
          <cx:pt idx="91">3284.7635416666672</cx:pt>
          <cx:pt idx="92">3262.7739583333337</cx:pt>
          <cx:pt idx="93">3254.8437499999986</cx:pt>
          <cx:pt idx="94">3238.3624999999993</cx:pt>
          <cx:pt idx="95">3209.3885416666667</cx:pt>
          <cx:pt idx="96">3162.3312499999993</cx:pt>
          <cx:pt idx="97">3217.4062499999995</cx:pt>
          <cx:pt idx="98">3165.6687499999994</cx:pt>
          <cx:pt idx="99">3140.3708333333329</cx:pt>
          <cx:pt idx="100">3114.3979166666663</cx:pt>
          <cx:pt idx="101">3087.4885416666662</cx:pt>
          <cx:pt idx="102">3113.4104166666675</cx:pt>
          <cx:pt idx="103">3084.6895833333342</cx:pt>
          <cx:pt idx="104">3072.0875000000001</cx:pt>
          <cx:pt idx="105">3125.452083333334</cx:pt>
          <cx:pt idx="106">3258.8510416666663</cx:pt>
          <cx:pt idx="107">3302.859375</cx:pt>
          <cx:pt idx="108">3291.6218750000003</cx:pt>
          <cx:pt idx="109">3294.3166666666671</cx:pt>
          <cx:pt idx="110">3180.1937500000017</cx:pt>
          <cx:pt idx="111">3324.2885416666672</cx:pt>
          <cx:pt idx="112">3360.7843750000011</cx:pt>
          <cx:pt idx="113">3310.6354166666661</cx:pt>
          <cx:pt idx="114">3053.8562499999994</cx:pt>
          <cx:pt idx="115">2403.8864583333325</cx:pt>
          <cx:pt idx="116">2450.8260416666676</cx:pt>
          <cx:pt idx="117">2476.6937500000004</cx:pt>
          <cx:pt idx="118">2579.4572916666666</cx:pt>
          <cx:pt idx="119">2952.9708333333333</cx:pt>
          <cx:pt idx="120">2728.6749999999997</cx:pt>
          <cx:pt idx="121">2716.5843749999999</cx:pt>
          <cx:pt idx="122">2706.9177083333338</cx:pt>
          <cx:pt idx="123">2687.1562500000005</cx:pt>
          <cx:pt idx="124">2656.146874999999</cx:pt>
          <cx:pt idx="125">2648.8208333333332</cx:pt>
          <cx:pt idx="126">2673.5750000000012</cx:pt>
          <cx:pt idx="127">2706.6593749999993</cx:pt>
          <cx:pt idx="128">2696.1635416666654</cx:pt>
          <cx:pt idx="129">2718.3479166666666</cx:pt>
          <cx:pt idx="130">2734.7729166666654</cx:pt>
          <cx:pt idx="131">2709.626041666666</cx:pt>
          <cx:pt idx="132">2667.6385416666672</cx:pt>
          <cx:pt idx="133">2364.6270833333333</cx:pt>
          <cx:pt idx="134">2228.2697916666662</cx:pt>
          <cx:pt idx="135">2404.7510416666664</cx:pt>
          <cx:pt idx="136">2447.0500000000006</cx:pt>
          <cx:pt idx="137">2448.2781249999994</cx:pt>
          <cx:pt idx="138">2430.3927083333342</cx:pt>
          <cx:pt idx="139">2355.5447916666672</cx:pt>
          <cx:pt idx="140">2208.9885416666666</cx:pt>
          <cx:pt idx="141">2219.5354166666675</cx:pt>
          <cx:pt idx="142">1889.8864583333332</cx:pt>
          <cx:pt idx="143">1604.5364583333337</cx:pt>
          <cx:pt idx="144">1071.8583333333333</cx:pt>
          <cx:pt idx="145">1054.6031250000001</cx:pt>
          <cx:pt idx="146">1229.9760416666668</cx:pt>
          <cx:pt idx="147">1327.0802083333331</cx:pt>
          <cx:pt idx="148">1373.9406250000002</cx:pt>
          <cx:pt idx="149">1486.8708333333332</cx:pt>
          <cx:pt idx="150">1419.8635416666659</cx:pt>
          <cx:pt idx="151">1097.0177083333335</cx:pt>
          <cx:pt idx="152">1042.1083333333331</cx:pt>
          <cx:pt idx="153">1185.3906250000005</cx:pt>
          <cx:pt idx="154">1252.2687500000002</cx:pt>
          <cx:pt idx="155">1330.5072916666666</cx:pt>
          <cx:pt idx="156">1393.9458333333332</cx:pt>
          <cx:pt idx="157">1426.9624999999999</cx:pt>
          <cx:pt idx="158">1467.5875000000003</cx:pt>
          <cx:pt idx="159">1497.3489583333337</cx:pt>
          <cx:pt idx="160">1486.8093749999996</cx:pt>
          <cx:pt idx="161">1394.9739583333333</cx:pt>
          <cx:pt idx="162">1482.6843749999996</cx:pt>
          <cx:pt idx="163">1526.4458333333325</cx:pt>
          <cx:pt idx="164">1291.2229166666673</cx:pt>
          <cx:pt idx="165">1404.1937499999997</cx:pt>
          <cx:pt idx="166">1494.0885416666663</cx:pt>
          <cx:pt idx="167">1208.4259259259261</cx:pt>
        </cx:lvl>
      </cx:numDim>
    </cx:data>
    <cx:data id="3">
      <cx:numDim type="val">
        <cx:f>Summary!$G$2:$G$209</cx:f>
        <cx:lvl ptCount="208" formatCode="0.00">
          <cx:pt idx="0">1031.629090909091</cx:pt>
          <cx:pt idx="1">1003.5406249999997</cx:pt>
          <cx:pt idx="2">999.88854166666727</cx:pt>
          <cx:pt idx="3">1021.7583333333332</cx:pt>
          <cx:pt idx="4">1066.2145833333332</cx:pt>
          <cx:pt idx="5">1162.8447916666667</cx:pt>
          <cx:pt idx="6">1296.4593749999997</cx:pt>
          <cx:pt idx="7">1367.5802083333331</cx:pt>
          <cx:pt idx="8">1335.6177083333332</cx:pt>
          <cx:pt idx="9">1276.4281250000001</cx:pt>
          <cx:pt idx="10">1294.5510416666659</cx:pt>
          <cx:pt idx="11">1389.3281250000002</cx:pt>
          <cx:pt idx="12">1444.89375</cx:pt>
          <cx:pt idx="13">1443.0166666666664</cx:pt>
          <cx:pt idx="14">1445.8104166666662</cx:pt>
          <cx:pt idx="15">1464.8999999999994</cx:pt>
          <cx:pt idx="16">1526.9333333333332</cx:pt>
          <cx:pt idx="17">1717.7291666666663</cx:pt>
          <cx:pt idx="18">1489.3822916666668</cx:pt>
          <cx:pt idx="19">1458.3572916666669</cx:pt>
          <cx:pt idx="20">1556.2437500000005</cx:pt>
          <cx:pt idx="21">1428.2020833333343</cx:pt>
          <cx:pt idx="22">1530.0677083333339</cx:pt>
          <cx:pt idx="23">1585.6677083333336</cx:pt>
          <cx:pt idx="24">1546.4718750000002</cx:pt>
          <cx:pt idx="25">1547.5364583333333</cx:pt>
          <cx:pt idx="26">1546.0635416666667</cx:pt>
          <cx:pt idx="27">1593.3229166666667</cx:pt>
          <cx:pt idx="28">1690.471875</cx:pt>
          <cx:pt idx="29">1631.6291666666664</cx:pt>
          <cx:pt idx="30">1646.1552083333338</cx:pt>
          <cx:pt idx="31">1664.2604166666663</cx:pt>
          <cx:pt idx="32">1577.5916666666669</cx:pt>
          <cx:pt idx="33">1445.2927083333336</cx:pt>
          <cx:pt idx="34">1389.8052083333339</cx:pt>
          <cx:pt idx="35">1316.2510416666667</cx:pt>
          <cx:pt idx="36">1259.2770833333336</cx:pt>
          <cx:pt idx="37">1230.583333333333</cx:pt>
          <cx:pt idx="38">1265.976041666667</cx:pt>
          <cx:pt idx="39">1293.2031250000002</cx:pt>
          <cx:pt idx="40">1369.963541666667</cx:pt>
          <cx:pt idx="41">1356.6864583333331</cx:pt>
          <cx:pt idx="42">1380.3614583333335</cx:pt>
          <cx:pt idx="43">1489.3354166666675</cx:pt>
          <cx:pt idx="44">1499.5625</cx:pt>
          <cx:pt idx="45">1526.3708333333336</cx:pt>
          <cx:pt idx="46">1659.2885416666666</cx:pt>
          <cx:pt idx="47">1718.1031249999996</cx:pt>
          <cx:pt idx="48">1652.432291666667</cx:pt>
          <cx:pt idx="49">1831.9416666666668</cx:pt>
          <cx:pt idx="50">1797.2760416666672</cx:pt>
          <cx:pt idx="51">1702.5187500000002</cx:pt>
          <cx:pt idx="52">1709.2520833333335</cx:pt>
          <cx:pt idx="53">1737.317708333333</cx:pt>
          <cx:pt idx="54">1747.2135416666672</cx:pt>
          <cx:pt idx="55">1823.1249999999998</cx:pt>
          <cx:pt idx="56">2588.6343749999996</cx:pt>
          <cx:pt idx="57">2810.5291666666658</cx:pt>
          <cx:pt idx="58">2278.5218750000008</cx:pt>
          <cx:pt idx="59">2175.1906250000002</cx:pt>
          <cx:pt idx="60">2213.8541666666679</cx:pt>
          <cx:pt idx="61">1401.1697916666669</cx:pt>
          <cx:pt idx="62">943.1781249999998</cx:pt>
          <cx:pt idx="63">917.42291666666677</cx:pt>
          <cx:pt idx="64">934.65208333333351</cx:pt>
          <cx:pt idx="65">955.12916666666672</cx:pt>
          <cx:pt idx="66">1019.1322916666667</cx:pt>
          <cx:pt idx="67">1038.2020833333333</cx:pt>
          <cx:pt idx="68">1064.703125</cx:pt>
          <cx:pt idx="69">1092.8666666666668</cx:pt>
          <cx:pt idx="70">1138.8885416666669</cx:pt>
          <cx:pt idx="71">1152.028125</cx:pt>
          <cx:pt idx="72">1148.5604166666667</cx:pt>
          <cx:pt idx="73">1156.760416666667</cx:pt>
          <cx:pt idx="74">1179.4145833333337</cx:pt>
          <cx:pt idx="75">1283.1385416666669</cx:pt>
          <cx:pt idx="76">1398.2593750000008</cx:pt>
          <cx:pt idx="77">1303.3906249999998</cx:pt>
          <cx:pt idx="78">1303.0041666666664</cx:pt>
          <cx:pt idx="79">1340.5156249999995</cx:pt>
          <cx:pt idx="80">1359.413541666667</cx:pt>
          <cx:pt idx="81">1331.5322916666669</cx:pt>
          <cx:pt idx="82">1330.023958333333</cx:pt>
          <cx:pt idx="83">1384.184375</cx:pt>
          <cx:pt idx="84">1399.9239583333335</cx:pt>
          <cx:pt idx="85">1381.5632653061225</cx:pt>
        </cx:lvl>
      </cx:numDim>
    </cx:data>
    <cx:data id="4">
      <cx:numDim type="val">
        <cx:f>Summary!$H$2:$H$209</cx:f>
        <cx:lvl ptCount="208" formatCode="0.00">
          <cx:pt idx="0">1177.8964285714287</cx:pt>
          <cx:pt idx="1">1167.7958333333333</cx:pt>
          <cx:pt idx="2">1209.4791666666665</cx:pt>
          <cx:pt idx="3">1209.3572916666667</cx:pt>
          <cx:pt idx="4">1177.8427083333331</cx:pt>
          <cx:pt idx="5">1187.5489583333328</cx:pt>
          <cx:pt idx="6">1226.8718750000003</cx:pt>
          <cx:pt idx="7">1211.8458333333335</cx:pt>
          <cx:pt idx="8">1216.6614583333333</cx:pt>
          <cx:pt idx="9">1207.579166666666</cx:pt>
          <cx:pt idx="10">1300.1614583333335</cx:pt>
          <cx:pt idx="11">1357.7593750000001</cx:pt>
          <cx:pt idx="12">1344.039583333333</cx:pt>
          <cx:pt idx="13">1281.5374999999995</cx:pt>
          <cx:pt idx="14">1322.9729166666666</cx:pt>
          <cx:pt idx="15">1354.5125</cx:pt>
          <cx:pt idx="16">1410.8104166666669</cx:pt>
          <cx:pt idx="17">1409.5822916666673</cx:pt>
          <cx:pt idx="18">1395.0072916666668</cx:pt>
          <cx:pt idx="19">1394.1958333333334</cx:pt>
          <cx:pt idx="20">1378.1864583333333</cx:pt>
          <cx:pt idx="21">1471.9052083333336</cx:pt>
          <cx:pt idx="22">1625.5520833333333</cx:pt>
          <cx:pt idx="23">1645.1187500000003</cx:pt>
          <cx:pt idx="24">1519.9302083333334</cx:pt>
          <cx:pt idx="25">1476.8604166666657</cx:pt>
          <cx:pt idx="26">1521.2916666666663</cx:pt>
          <cx:pt idx="27">1530.7468749999996</cx:pt>
          <cx:pt idx="28">1546.7937499999998</cx:pt>
          <cx:pt idx="29">1533.0468749999998</cx:pt>
          <cx:pt idx="30">1528.3822916666668</cx:pt>
          <cx:pt idx="31">1516.0302083333338</cx:pt>
          <cx:pt idx="32">1603.4604166666666</cx:pt>
          <cx:pt idx="33">1613.5270833333323</cx:pt>
          <cx:pt idx="34">1787.6260416666662</cx:pt>
          <cx:pt idx="35">1766.4864583333331</cx:pt>
          <cx:pt idx="36">1739.5020833333335</cx:pt>
          <cx:pt idx="37">1676.3010416666673</cx:pt>
          <cx:pt idx="38">1718.0156249999998</cx:pt>
          <cx:pt idx="39">1728.9104166666659</cx:pt>
          <cx:pt idx="40">1727.5718749999999</cx:pt>
          <cx:pt idx="41">1708.8677083333332</cx:pt>
          <cx:pt idx="42">1650.425</cx:pt>
          <cx:pt idx="43">1634.9916666666666</cx:pt>
          <cx:pt idx="44">1608.6979166666663</cx:pt>
          <cx:pt idx="45">1601.4354166666662</cx:pt>
          <cx:pt idx="46">1608.4791666666667</cx:pt>
          <cx:pt idx="47">1583.3041666666666</cx:pt>
          <cx:pt idx="48">1626.8656250000006</cx:pt>
          <cx:pt idx="49">1647.4010416666661</cx:pt>
          <cx:pt idx="50">1646.5604166666665</cx:pt>
          <cx:pt idx="51">1658.4208333333338</cx:pt>
          <cx:pt idx="52">1658.5218750000001</cx:pt>
          <cx:pt idx="53">1659.0937499999991</cx:pt>
          <cx:pt idx="54">1665.1781250000006</cx:pt>
          <cx:pt idx="55">1637.3708333333336</cx:pt>
          <cx:pt idx="56">1789.9281249999997</cx:pt>
          <cx:pt idx="57">2264.4666666666667</cx:pt>
          <cx:pt idx="58">2400.9958333333338</cx:pt>
          <cx:pt idx="59">2386.9531249999991</cx:pt>
          <cx:pt idx="60">2310.8125000000005</cx:pt>
          <cx:pt idx="61">1823.715625</cx:pt>
          <cx:pt idx="62">1435.215625</cx:pt>
          <cx:pt idx="63">1562.9562500000004</cx:pt>
          <cx:pt idx="64">1639.2843749999995</cx:pt>
          <cx:pt idx="65">1712.3374999999999</cx:pt>
          <cx:pt idx="66">1791.8822916666661</cx:pt>
          <cx:pt idx="67">1803.7145833333325</cx:pt>
          <cx:pt idx="68">1824.4208333333336</cx:pt>
          <cx:pt idx="69">1839.411458333333</cx:pt>
          <cx:pt idx="70">1790.3447916666664</cx:pt>
          <cx:pt idx="71">1756.3041666666668</cx:pt>
          <cx:pt idx="72">1773.4791666666661</cx:pt>
          <cx:pt idx="73">1833.8947916666666</cx:pt>
          <cx:pt idx="74">1816.746875</cx:pt>
          <cx:pt idx="75">1802.3177083333337</cx:pt>
          <cx:pt idx="76">1841.6416666666673</cx:pt>
          <cx:pt idx="77">1883.3614583333331</cx:pt>
          <cx:pt idx="78">1869.9114583333348</cx:pt>
          <cx:pt idx="79">1866.4833333333336</cx:pt>
          <cx:pt idx="80">1831.3041666666675</cx:pt>
          <cx:pt idx="81">1795.6802083333334</cx:pt>
          <cx:pt idx="82">1738.0322916666671</cx:pt>
          <cx:pt idx="83">1710.796875</cx:pt>
          <cx:pt idx="84">1748.2437500000003</cx:pt>
          <cx:pt idx="85">1741.580434782609</cx:pt>
        </cx:lvl>
      </cx:numDim>
    </cx:data>
    <cx:data id="5">
      <cx:numDim type="val">
        <cx:f>Summary!$I$2:$I$209</cx:f>
        <cx:lvl ptCount="208" formatCode="0.000">
          <cx:pt idx="0">840.33333333333337</cx:pt>
          <cx:pt idx="1">829.66666666666663</cx:pt>
          <cx:pt idx="2">830.70833333333337</cx:pt>
          <cx:pt idx="3">877.32291666666663</cx:pt>
          <cx:pt idx="4">898.45833333333337</cx:pt>
          <cx:pt idx="5">941.40625</cx:pt>
          <cx:pt idx="6">957.25</cx:pt>
          <cx:pt idx="7">914.40625</cx:pt>
          <cx:pt idx="8">895.0625</cx:pt>
          <cx:pt idx="9">870.89583333333337</cx:pt>
          <cx:pt idx="10">879.10416666666663</cx:pt>
          <cx:pt idx="11">882.41666666666663</cx:pt>
          <cx:pt idx="12">876.15625</cx:pt>
          <cx:pt idx="13">846.39583333333337</cx:pt>
          <cx:pt idx="14">859.78125</cx:pt>
          <cx:pt idx="15">884.44791666666663</cx:pt>
          <cx:pt idx="16">864.26041666666663</cx:pt>
          <cx:pt idx="17">822.01041666666663</cx:pt>
          <cx:pt idx="18">781.16666666666663</cx:pt>
          <cx:pt idx="19">769.80208333333337</cx:pt>
          <cx:pt idx="20">792.39583333333337</cx:pt>
          <cx:pt idx="21">634.33333333333337</cx:pt>
          <cx:pt idx="22">607.67708333333337</cx:pt>
          <cx:pt idx="23">771.70833333333337</cx:pt>
          <cx:pt idx="24">835.05208333333337</cx:pt>
          <cx:pt idx="25">795.42708333333337</cx:pt>
          <cx:pt idx="26">797.19791666666663</cx:pt>
          <cx:pt idx="27">770.95833333333337</cx:pt>
          <cx:pt idx="28">768.17647058823525</cx:pt>
          <cx:pt idx="117">784.70000000000005</cx:pt>
          <cx:pt idx="118">806.5625</cx:pt>
          <cx:pt idx="119">812.17708333333337</cx:pt>
          <cx:pt idx="120">801.5</cx:pt>
          <cx:pt idx="121">821.15625</cx:pt>
          <cx:pt idx="122">822.75</cx:pt>
          <cx:pt idx="123">818.36458333333337</cx:pt>
          <cx:pt idx="124">829</cx:pt>
          <cx:pt idx="125">837.45833333333337</cx:pt>
          <cx:pt idx="126">832.97916666666663</cx:pt>
          <cx:pt idx="127">809.52083333333337</cx:pt>
          <cx:pt idx="128">824.625</cx:pt>
          <cx:pt idx="129">842.15625</cx:pt>
          <cx:pt idx="130">842.27083333333337</cx:pt>
          <cx:pt idx="131">834.3125</cx:pt>
          <cx:pt idx="132">826.73958333333337</cx:pt>
          <cx:pt idx="133">805.94791666666663</cx:pt>
          <cx:pt idx="134">790.32291666666663</cx:pt>
          <cx:pt idx="135">815.11458333333337</cx:pt>
          <cx:pt idx="136">837.30208333333337</cx:pt>
          <cx:pt idx="137">850.80208333333337</cx:pt>
          <cx:pt idx="138">851.46875</cx:pt>
          <cx:pt idx="139">830.875</cx:pt>
          <cx:pt idx="140">839.29166666666663</cx:pt>
          <cx:pt idx="141">841.71875</cx:pt>
          <cx:pt idx="142">826.55208333333337</cx:pt>
          <cx:pt idx="143">684.53125</cx:pt>
          <cx:pt idx="144">561.85714285714289</cx:pt>
          <cx:pt idx="145">524.94791666666663</cx:pt>
          <cx:pt idx="146">614.19791666666663</cx:pt>
          <cx:pt idx="147">672.09375</cx:pt>
          <cx:pt idx="148">695.95833333333337</cx:pt>
          <cx:pt idx="149">705.69791666666663</cx:pt>
          <cx:pt idx="150">694.40625</cx:pt>
          <cx:pt idx="151">562.01315789473688</cx:pt>
          <cx:pt idx="152">499.39583333333331</cx:pt>
          <cx:pt idx="153">516.59459459459458</cx:pt>
          <cx:pt idx="154">679.76470588235293</cx:pt>
          <cx:pt idx="155">693.10416666666663</cx:pt>
          <cx:pt idx="156">705.63541666666663</cx:pt>
          <cx:pt idx="157">721.17708333333337</cx:pt>
          <cx:pt idx="158">735.10416666666663</cx:pt>
          <cx:pt idx="159">746.22916666666663</cx:pt>
          <cx:pt idx="160">734.32291666666663</cx:pt>
          <cx:pt idx="161">702.88541666666663</cx:pt>
          <cx:pt idx="162">677.52083333333337</cx:pt>
          <cx:pt idx="163">620.48958333333337</cx:pt>
          <cx:pt idx="164">572.67708333333337</cx:pt>
          <cx:pt idx="165">563.66666666666663</cx:pt>
          <cx:pt idx="166">569.32291666666663</cx:pt>
          <cx:pt idx="167">617.94791666666663</cx:pt>
          <cx:pt idx="168">663.375</cx:pt>
          <cx:pt idx="169">735.5625</cx:pt>
          <cx:pt idx="170">738.38541666666663</cx:pt>
          <cx:pt idx="171">704.0625</cx:pt>
          <cx:pt idx="172">727.29166666666663</cx:pt>
          <cx:pt idx="173">746.75</cx:pt>
          <cx:pt idx="174">762.78125</cx:pt>
          <cx:pt idx="175">760.88541666666663</cx:pt>
          <cx:pt idx="176">719.64583333333337</cx:pt>
          <cx:pt idx="177">689.38541666666663</cx:pt>
          <cx:pt idx="178">752.8125</cx:pt>
          <cx:pt idx="179">741.07291666666663</cx:pt>
          <cx:pt idx="180">667.79166666666663</cx:pt>
          <cx:pt idx="181">736.95833333333337</cx:pt>
          <cx:pt idx="182">715.22916666666663</cx:pt>
          <cx:pt idx="183">632.15625</cx:pt>
          <cx:pt idx="184">616.8125</cx:pt>
          <cx:pt idx="185">668.54166666666663</cx:pt>
          <cx:pt idx="186">697.33333333333337</cx:pt>
          <cx:pt idx="187">694.4133333333333</cx:pt>
          <cx:pt idx="188">431.68831168831167</cx:pt>
          <cx:pt idx="189">470.79166666666669</cx:pt>
          <cx:pt idx="190">490.01041666666669</cx:pt>
          <cx:pt idx="191">511.42708333333331</cx:pt>
          <cx:pt idx="192">528.71875</cx:pt>
          <cx:pt idx="193">552.13541666666663</cx:pt>
          <cx:pt idx="194">573.85416666666663</cx:pt>
          <cx:pt idx="195">584.27083333333337</cx:pt>
          <cx:pt idx="196">580.44791666666663</cx:pt>
          <cx:pt idx="197">586.04166666666663</cx:pt>
          <cx:pt idx="198">595.44791666666663</cx:pt>
          <cx:pt idx="199">597.8125</cx:pt>
          <cx:pt idx="200">599.65625</cx:pt>
          <cx:pt idx="201">608.16666666666663</cx:pt>
          <cx:pt idx="202">611.4375</cx:pt>
          <cx:pt idx="203">612.92708333333337</cx:pt>
          <cx:pt idx="204">607.54166666666663</cx:pt>
          <cx:pt idx="205">610.85416666666663</cx:pt>
          <cx:pt idx="206">611.84375</cx:pt>
          <cx:pt idx="207">615.29824561403507</cx:pt>
        </cx:lvl>
      </cx:numDim>
    </cx:data>
    <cx:data id="6">
      <cx:numDim type="val">
        <cx:f>Summary!$J$2:$J$209</cx:f>
        <cx:lvl ptCount="208" formatCode="0.00">
          <cx:pt idx="0">1042.5</cx:pt>
          <cx:pt idx="1">1043.2291666666667</cx:pt>
          <cx:pt idx="2">1048.1458333333333</cx:pt>
          <cx:pt idx="3">1070.21875</cx:pt>
          <cx:pt idx="4">1079.4791666666667</cx:pt>
          <cx:pt idx="5">1170.71875</cx:pt>
          <cx:pt idx="6">1219.3229166666667</cx:pt>
          <cx:pt idx="7">1265.8105263157895</cx:pt>
          <cx:pt idx="8">1209.6585365853659</cx:pt>
          <cx:pt idx="9">1136.3382352941176</cx:pt>
          <cx:pt idx="10">1198.45</cx:pt>
          <cx:pt idx="85">1344.5882352941176</cx:pt>
          <cx:pt idx="86">1324.7395833333333</cx:pt>
          <cx:pt idx="87">1250.6875</cx:pt>
          <cx:pt idx="88">1079.6875</cx:pt>
          <cx:pt idx="89">1089.21875</cx:pt>
          <cx:pt idx="90">1067.9479166666667</cx:pt>
          <cx:pt idx="91">1171.6354166666667</cx:pt>
          <cx:pt idx="92">1143.6875</cx:pt>
          <cx:pt idx="93">1097.9166666666667</cx:pt>
          <cx:pt idx="94">1307.8333333333333</cx:pt>
          <cx:pt idx="95">1220.1458333333333</cx:pt>
          <cx:pt idx="96">1171.6770833333333</cx:pt>
          <cx:pt idx="97">1339.5520833333333</cx:pt>
          <cx:pt idx="98">1268.8333333333333</cx:pt>
          <cx:pt idx="99">1164.3645833333333</cx:pt>
          <cx:pt idx="100">1179.0520833333333</cx:pt>
          <cx:pt idx="101">1156.8125</cx:pt>
          <cx:pt idx="102">1154.4583333333333</cx:pt>
          <cx:pt idx="103">1125.9479166666667</cx:pt>
          <cx:pt idx="104">1215.0625</cx:pt>
          <cx:pt idx="105">1254.90625</cx:pt>
          <cx:pt idx="106">1202.1979166666667</cx:pt>
          <cx:pt idx="107">1162.2083333333333</cx:pt>
          <cx:pt idx="108">1146.3085106382978</cx:pt>
          <cx:pt idx="109">1156.7340425531916</cx:pt>
          <cx:pt idx="110">1141.4222222222222</cx:pt>
          <cx:pt idx="111">1077.2857142857142</cx:pt>
          <cx:pt idx="112">997.41666666666663</cx:pt>
          <cx:pt idx="117">1243.9375</cx:pt>
          <cx:pt idx="118">1281.0104166666667</cx:pt>
          <cx:pt idx="119">1328.7291666666667</cx:pt>
          <cx:pt idx="120">1267.2916666666667</cx:pt>
          <cx:pt idx="121">1221.1041666666667</cx:pt>
          <cx:pt idx="122">1178.65625</cx:pt>
          <cx:pt idx="123">1142.1458333333333</cx:pt>
          <cx:pt idx="124">1128.2947368421053</cx:pt>
          <cx:pt idx="125">1121.0315789473684</cx:pt>
          <cx:pt idx="126">1112.6631578947367</cx:pt>
          <cx:pt idx="127">1094.8172043010752</cx:pt>
          <cx:pt idx="128">1144.1684210526316</cx:pt>
          <cx:pt idx="129">1177.042105263158</cx:pt>
          <cx:pt idx="130">1188.0104166666667</cx:pt>
          <cx:pt idx="131">1160.9583333333333</cx:pt>
          <cx:pt idx="132">1126.6170212765958</cx:pt>
          <cx:pt idx="133">1215.4736842105262</cx:pt>
          <cx:pt idx="134">1220.4166666666667</cx:pt>
          <cx:pt idx="135">1238.8709677419354</cx:pt>
          <cx:pt idx="136">1246.8736842105263</cx:pt>
          <cx:pt idx="137">1277.9680851063829</cx:pt>
          <cx:pt idx="138">1353.875</cx:pt>
          <cx:pt idx="139">1373.3541666666667</cx:pt>
          <cx:pt idx="140">1317.6979166666667</cx:pt>
          <cx:pt idx="141">1355.989247311828</cx:pt>
          <cx:pt idx="142">1338.5957446808511</cx:pt>
          <cx:pt idx="143">1071.8085106382978</cx:pt>
          <cx:pt idx="144">831.96875</cx:pt>
          <cx:pt idx="145">796.05208333333337</cx:pt>
          <cx:pt idx="146">867.88541666666663</cx:pt>
          <cx:pt idx="147">951.34375</cx:pt>
          <cx:pt idx="148">954.195652173913</cx:pt>
          <cx:pt idx="149">1017.0652173913044</cx:pt>
          <cx:pt idx="150">948.64893617021278</cx:pt>
          <cx:pt idx="151">762.563829787234</cx:pt>
          <cx:pt idx="152">786.92708333333337</cx:pt>
          <cx:pt idx="153">841.03157894736842</cx:pt>
          <cx:pt idx="154">863.16666666666663</cx:pt>
          <cx:pt idx="155">900.1875</cx:pt>
          <cx:pt idx="156">928.19354838709683</cx:pt>
          <cx:pt idx="157">929.88421052631577</cx:pt>
          <cx:pt idx="158">953.375</cx:pt>
          <cx:pt idx="159">976.23958333333337</cx:pt>
          <cx:pt idx="160">989.54054054054052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400" b="0" i="0" u="none" strike="noStrike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Continous</a:t>
            </a:r>
            <a:r>
              <a:rPr lang="en-US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 Conductivity on Tributaries to Des Plaines River</a:t>
            </a:r>
          </a:p>
        </cx:rich>
      </cx:tx>
    </cx:title>
    <cx:plotArea>
      <cx:plotAreaRegion>
        <cx:series layoutId="boxWhisker" uniqueId="{76CA01B5-7760-47C2-8523-2678FA3F6031}">
          <cx:tx>
            <cx:txData>
              <cx:f>Summary!$D$1</cx:f>
              <cx:v>13-9 Stoneroller Cr.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7E7EA126-C410-4E4E-9BF7-8686DDF854FD}">
          <cx:tx>
            <cx:txData>
              <cx:f>Summary!$E$1</cx:f>
              <cx:v>11-1 Mill Cr.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FA2E28E2-D57E-4C34-A243-9B83855483B2}">
          <cx:tx>
            <cx:txData>
              <cx:f>Summary!$F$1</cx:f>
              <cx:v>13-8 Belvidere Rd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FE2DF839-9C64-47A3-8547-DDDEAFBDCAE3}">
          <cx:tx>
            <cx:txData>
              <cx:f>Summary!$G$1</cx:f>
              <cx:v> 15-1 Indian Cr.</cx:v>
            </cx:txData>
          </cx:tx>
          <cx:dataId val="3"/>
          <cx:layoutPr>
            <cx:visibility meanLine="0" meanMarker="1" nonoutliers="0" outliers="1"/>
            <cx:statistics quartileMethod="exclusive"/>
          </cx:layoutPr>
        </cx:series>
        <cx:series layoutId="boxWhisker" uniqueId="{605796F8-402B-47F6-A030-BD4FDCC93D34}">
          <cx:tx>
            <cx:txData>
              <cx:f>Summary!$H$1</cx:f>
              <cx:v>18-1 Aptakisic Cr.</cx:v>
            </cx:txData>
          </cx:tx>
          <cx:dataId val="4"/>
          <cx:layoutPr>
            <cx:visibility meanLine="0" meanMarker="1" nonoutliers="0" outliers="1"/>
            <cx:statistics quartileMethod="exclusive"/>
          </cx:layoutPr>
        </cx:series>
        <cx:series layoutId="boxWhisker" uniqueId="{B1567C45-EA27-4A5E-A76C-EED16C38AC1A}">
          <cx:tx>
            <cx:txData>
              <cx:f>Summary!$I$1</cx:f>
              <cx:v>13-7 Bulls Brook</cx:v>
            </cx:txData>
          </cx:tx>
          <cx:dataId val="5"/>
          <cx:layoutPr>
            <cx:visibility meanLine="0" meanMarker="1" nonoutliers="0" outliers="1"/>
            <cx:statistics quartileMethod="exclusive"/>
          </cx:layoutPr>
        </cx:series>
        <cx:series layoutId="boxWhisker" uniqueId="{93C36386-8796-48E5-8F02-2C75021E3F48}">
          <cx:tx>
            <cx:txData>
              <cx:f>Summary!$J$1</cx:f>
              <cx:v>14-1 Bull Cr.</cx:v>
            </cx:txData>
          </cx:tx>
          <cx:dataId val="6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aseline="0"/>
            </a:pPr>
            <a:endParaRPr lang="en-US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Tw Cen MT" panose="020B0602020104020603"/>
            </a:endParaRPr>
          </a:p>
        </cx:txPr>
      </cx:axis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10" baseline="0"/>
          </a:pPr>
          <a:endParaRPr lang="en-US" sz="121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Tw Cen MT" panose="020B0602020104020603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0.13208</cdr:x>
      <cdr:y>0.59598</cdr:y>
    </cdr:from>
    <cdr:to>
      <cdr:x>0.84906</cdr:x>
      <cdr:y>0.59598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9A9882C-33C3-404E-9AB1-3D9581D5D397}"/>
            </a:ext>
          </a:extLst>
        </cdr:cNvPr>
        <cdr:cNvCxnSpPr/>
      </cdr:nvCxnSpPr>
      <cdr:spPr>
        <a:xfrm xmlns:a="http://schemas.openxmlformats.org/drawingml/2006/main">
          <a:off x="1066800" y="2895599"/>
          <a:ext cx="5791200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0.13055</cdr:x>
      <cdr:y>0.79936</cdr:y>
    </cdr:from>
    <cdr:to>
      <cdr:x>0.84753</cdr:x>
      <cdr:y>0.79936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FF2E285F-40AE-4E9B-AA7D-792C69EBEECB}"/>
            </a:ext>
          </a:extLst>
        </cdr:cNvPr>
        <cdr:cNvCxnSpPr/>
      </cdr:nvCxnSpPr>
      <cdr:spPr>
        <a:xfrm xmlns:a="http://schemas.openxmlformats.org/drawingml/2006/main">
          <a:off x="1179806" y="4811989"/>
          <a:ext cx="6479588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0.13055</cdr:x>
      <cdr:y>0.72594</cdr:y>
    </cdr:from>
    <cdr:to>
      <cdr:x>0.84753</cdr:x>
      <cdr:y>0.72594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F2E285F-40AE-4E9B-AA7D-792C69EBEECB}"/>
            </a:ext>
          </a:extLst>
        </cdr:cNvPr>
        <cdr:cNvCxnSpPr/>
      </cdr:nvCxnSpPr>
      <cdr:spPr>
        <a:xfrm xmlns:a="http://schemas.openxmlformats.org/drawingml/2006/main">
          <a:off x="1179806" y="4370029"/>
          <a:ext cx="6479588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0.85874</cdr:x>
      <cdr:y>0.56392</cdr:y>
    </cdr:from>
    <cdr:to>
      <cdr:x>0.97808</cdr:x>
      <cdr:y>0.62566</cdr:y>
    </cdr:to>
    <cdr:sp macro="" textlink="">
      <cdr:nvSpPr>
        <cdr:cNvPr id="7" name="TextBox 8">
          <a:extLst xmlns:a="http://schemas.openxmlformats.org/drawingml/2006/main">
            <a:ext uri="{FF2B5EF4-FFF2-40B4-BE49-F238E27FC236}">
              <a16:creationId xmlns:a16="http://schemas.microsoft.com/office/drawing/2014/main" id="{D8D1A81E-1F24-4496-A24D-7DA55F45ECDF}"/>
            </a:ext>
          </a:extLst>
        </cdr:cNvPr>
        <cdr:cNvSpPr txBox="1"/>
      </cdr:nvSpPr>
      <cdr:spPr>
        <a:xfrm xmlns:a="http://schemas.openxmlformats.org/drawingml/2006/main">
          <a:off x="7760723" y="3394710"/>
          <a:ext cx="1078477" cy="371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IEPA</a:t>
          </a:r>
        </a:p>
      </cdr:txBody>
    </cdr:sp>
  </cdr:relSizeAnchor>
  <cdr:relSizeAnchor xmlns:cdr="http://schemas.openxmlformats.org/drawingml/2006/chartDrawing">
    <cdr:from>
      <cdr:x>0.85874</cdr:x>
      <cdr:y>0.69895</cdr:y>
    </cdr:from>
    <cdr:to>
      <cdr:x>0.97808</cdr:x>
      <cdr:y>0.76069</cdr:y>
    </cdr:to>
    <cdr:sp macro="" textlink="">
      <cdr:nvSpPr>
        <cdr:cNvPr id="8" name="TextBox 8">
          <a:extLst xmlns:a="http://schemas.openxmlformats.org/drawingml/2006/main">
            <a:ext uri="{FF2B5EF4-FFF2-40B4-BE49-F238E27FC236}">
              <a16:creationId xmlns:a16="http://schemas.microsoft.com/office/drawing/2014/main" id="{7F324E1E-CB8F-45C0-B85A-E950C65BACFA}"/>
            </a:ext>
          </a:extLst>
        </cdr:cNvPr>
        <cdr:cNvSpPr txBox="1"/>
      </cdr:nvSpPr>
      <cdr:spPr>
        <a:xfrm xmlns:a="http://schemas.openxmlformats.org/drawingml/2006/main">
          <a:off x="7760723" y="4207510"/>
          <a:ext cx="1078477" cy="371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USEPA</a:t>
          </a:r>
        </a:p>
      </cdr:txBody>
    </cdr:sp>
  </cdr:relSizeAnchor>
  <cdr:relSizeAnchor xmlns:cdr="http://schemas.openxmlformats.org/drawingml/2006/chartDrawing">
    <cdr:from>
      <cdr:x>0.85874</cdr:x>
      <cdr:y>0.76983</cdr:y>
    </cdr:from>
    <cdr:to>
      <cdr:x>0.97808</cdr:x>
      <cdr:y>0.83157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7F324E1E-CB8F-45C0-B85A-E950C65BACFA}"/>
            </a:ext>
          </a:extLst>
        </cdr:cNvPr>
        <cdr:cNvSpPr txBox="1"/>
      </cdr:nvSpPr>
      <cdr:spPr>
        <a:xfrm xmlns:a="http://schemas.openxmlformats.org/drawingml/2006/main">
          <a:off x="7760723" y="4634230"/>
          <a:ext cx="1078477" cy="371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MBI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79EF-6AE5-4F08-966D-6B1F44534F98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B101-D3C3-49FD-ABA0-7F523D7AC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gometaldetecting.com/images/electrolysis_3.jpg&amp;imgrefurl=http://gometaldetecting.com/electrolysis_cleaning.htm&amp;h=209&amp;w=300&amp;sz=5&amp;hl=en&amp;start=2&amp;tbnid=aepdmPPSf2O7wM:&amp;tbnh=81&amp;tbnw=116&amp;prev=/images?q=teaspoon+of+salt&amp;gbv=2&amp;svnum=10&amp;hl=e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www.greif.com/images/secondary-products/water-bottles/H2O_Bottle_5_gal_handle.jpg&amp;imgrefurl=http://www.greif.com/packaging-systems/water-bottles/5_Gallon_Handle/default.asp&amp;h=2490&amp;w=1639&amp;sz=431&amp;hl=en&amp;start=2&amp;tbnid=ShzQp2gm7OAdfM:&amp;tbnh=150&amp;tbnw=99&amp;prev=/images?q=gallon+of+water&amp;gbv=2&amp;svnum=10&amp;hl=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E3D2-E324-45B0-B7B3-96E557643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078" y="716281"/>
            <a:ext cx="11517922" cy="5577840"/>
          </a:xfrm>
        </p:spPr>
        <p:txBody>
          <a:bodyPr>
            <a:noAutofit/>
          </a:bodyPr>
          <a:lstStyle/>
          <a:p>
            <a:r>
              <a:rPr lang="en-US" sz="7200" dirty="0" err="1"/>
              <a:t>Drww</a:t>
            </a:r>
            <a:br>
              <a:rPr lang="en-US" sz="7200" dirty="0"/>
            </a:br>
            <a:r>
              <a:rPr lang="en-US" sz="7200" dirty="0"/>
              <a:t> Winter Chloride Monitoring Update</a:t>
            </a:r>
            <a:br>
              <a:rPr lang="en-US" sz="7200" dirty="0"/>
            </a:br>
            <a:r>
              <a:rPr lang="en-US" sz="4500" dirty="0"/>
              <a:t>August 16, 2018</a:t>
            </a:r>
            <a:br>
              <a:rPr lang="en-US" sz="4500" dirty="0"/>
            </a:br>
            <a:br>
              <a:rPr lang="en-US" sz="4500" dirty="0"/>
            </a:br>
            <a:r>
              <a:rPr lang="en-US" sz="3000" dirty="0"/>
              <a:t>Mike Adam</a:t>
            </a:r>
            <a:br>
              <a:rPr lang="en-US" sz="3000" dirty="0"/>
            </a:br>
            <a:r>
              <a:rPr lang="en-US" sz="1800" dirty="0"/>
              <a:t>Lakes committee chair</a:t>
            </a:r>
            <a:br>
              <a:rPr lang="en-US" sz="1800" dirty="0"/>
            </a:br>
            <a:r>
              <a:rPr lang="en-US" sz="1800" dirty="0"/>
              <a:t>Monitoring Committee</a:t>
            </a:r>
            <a:br>
              <a:rPr lang="en-US" sz="1800" dirty="0"/>
            </a:br>
            <a:r>
              <a:rPr lang="en-US" sz="1800" dirty="0"/>
              <a:t>Executive board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3" name="Picture 5" descr="LOGCOL">
            <a:extLst>
              <a:ext uri="{FF2B5EF4-FFF2-40B4-BE49-F238E27FC236}">
                <a16:creationId xmlns:a16="http://schemas.microsoft.com/office/drawing/2014/main" id="{1506F769-8D3E-4CD8-9180-5FC73417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35" y="5793783"/>
            <a:ext cx="2209800" cy="9128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69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E4BFBD-B2F7-4468-AEFD-3733A55FA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00420"/>
              </p:ext>
            </p:extLst>
          </p:nvPr>
        </p:nvGraphicFramePr>
        <p:xfrm>
          <a:off x="1676400" y="609600"/>
          <a:ext cx="903732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199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26B3B0F2-0830-4427-8396-C8DE26236B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89412964"/>
                  </p:ext>
                </p:extLst>
              </p:nvPr>
            </p:nvGraphicFramePr>
            <p:xfrm>
              <a:off x="1463040" y="685800"/>
              <a:ext cx="9509760" cy="57302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26B3B0F2-0830-4427-8396-C8DE26236B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3040" y="685800"/>
                <a:ext cx="9509760" cy="5730239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A49E54-EF26-43E9-8D10-BD9AA4C51303}"/>
              </a:ext>
            </a:extLst>
          </p:cNvPr>
          <p:cNvCxnSpPr/>
          <p:nvPr/>
        </p:nvCxnSpPr>
        <p:spPr>
          <a:xfrm>
            <a:off x="1977637" y="1121822"/>
            <a:ext cx="85621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33960-AD24-4E2F-B3CF-7FE3A18750FD}"/>
              </a:ext>
            </a:extLst>
          </p:cNvPr>
          <p:cNvCxnSpPr/>
          <p:nvPr/>
        </p:nvCxnSpPr>
        <p:spPr>
          <a:xfrm>
            <a:off x="1977637" y="3163982"/>
            <a:ext cx="8562109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548349-6FF1-458B-8472-F2C531E01D60}"/>
              </a:ext>
            </a:extLst>
          </p:cNvPr>
          <p:cNvCxnSpPr/>
          <p:nvPr/>
        </p:nvCxnSpPr>
        <p:spPr>
          <a:xfrm>
            <a:off x="1977637" y="4246022"/>
            <a:ext cx="856210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C8344E-BD0A-42EB-A3D3-CDCB98D20D09}"/>
              </a:ext>
            </a:extLst>
          </p:cNvPr>
          <p:cNvSpPr txBox="1"/>
          <p:nvPr/>
        </p:nvSpPr>
        <p:spPr>
          <a:xfrm>
            <a:off x="10948158" y="4060190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1EAB8-E8C0-4B91-A070-EC9957E33E82}"/>
              </a:ext>
            </a:extLst>
          </p:cNvPr>
          <p:cNvSpPr txBox="1"/>
          <p:nvPr/>
        </p:nvSpPr>
        <p:spPr>
          <a:xfrm>
            <a:off x="10948157" y="2978150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D62FA-9354-4D44-81E5-BB59A8223A11}"/>
              </a:ext>
            </a:extLst>
          </p:cNvPr>
          <p:cNvSpPr txBox="1"/>
          <p:nvPr/>
        </p:nvSpPr>
        <p:spPr>
          <a:xfrm>
            <a:off x="10948156" y="993964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IEPA</a:t>
            </a:r>
          </a:p>
        </p:txBody>
      </p:sp>
    </p:spTree>
    <p:extLst>
      <p:ext uri="{BB962C8B-B14F-4D97-AF65-F5344CB8AC3E}">
        <p14:creationId xmlns:p14="http://schemas.microsoft.com/office/powerpoint/2010/main" val="256543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21B45D-574B-4865-B778-82934C1BEBC1}"/>
              </a:ext>
            </a:extLst>
          </p:cNvPr>
          <p:cNvCxnSpPr/>
          <p:nvPr/>
        </p:nvCxnSpPr>
        <p:spPr>
          <a:xfrm>
            <a:off x="1733797" y="5023262"/>
            <a:ext cx="85621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A7F261-13F5-41F6-BA19-98BA2344B9BA}"/>
              </a:ext>
            </a:extLst>
          </p:cNvPr>
          <p:cNvCxnSpPr/>
          <p:nvPr/>
        </p:nvCxnSpPr>
        <p:spPr>
          <a:xfrm>
            <a:off x="1733797" y="5739542"/>
            <a:ext cx="8562109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608048-6CD9-42D5-AEEB-2A843663D7A5}"/>
              </a:ext>
            </a:extLst>
          </p:cNvPr>
          <p:cNvCxnSpPr/>
          <p:nvPr/>
        </p:nvCxnSpPr>
        <p:spPr>
          <a:xfrm>
            <a:off x="1733797" y="6242462"/>
            <a:ext cx="856210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D1A81E-1F24-4496-A24D-7DA55F45ECDF}"/>
              </a:ext>
            </a:extLst>
          </p:cNvPr>
          <p:cNvSpPr txBox="1"/>
          <p:nvPr/>
        </p:nvSpPr>
        <p:spPr>
          <a:xfrm>
            <a:off x="10638305" y="4837430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56FFA-DD2D-4255-98AD-AD36649883BA}"/>
              </a:ext>
            </a:extLst>
          </p:cNvPr>
          <p:cNvSpPr txBox="1"/>
          <p:nvPr/>
        </p:nvSpPr>
        <p:spPr>
          <a:xfrm>
            <a:off x="10638305" y="5440330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46C86-E01C-412D-B125-5F51EEF2EBD6}"/>
              </a:ext>
            </a:extLst>
          </p:cNvPr>
          <p:cNvSpPr txBox="1"/>
          <p:nvPr/>
        </p:nvSpPr>
        <p:spPr>
          <a:xfrm>
            <a:off x="10639090" y="6056630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MBI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2A2CB3-B5D2-4E04-8F8F-8174F9CE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"/>
            <a:ext cx="8229600" cy="667512"/>
          </a:xfrm>
        </p:spPr>
        <p:txBody>
          <a:bodyPr>
            <a:noAutofit/>
          </a:bodyPr>
          <a:lstStyle/>
          <a:p>
            <a:r>
              <a:rPr lang="en-US" sz="2400" dirty="0"/>
              <a:t>DRWW Winter Chloride Monitoring – Dec ‘17  to March ‘18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392F0DBA-C1F8-451B-9FE2-C96CA36461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05316931"/>
                  </p:ext>
                </p:extLst>
              </p:nvPr>
            </p:nvGraphicFramePr>
            <p:xfrm>
              <a:off x="1026622" y="1371775"/>
              <a:ext cx="9611683" cy="54862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392F0DBA-C1F8-451B-9FE2-C96CA36461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622" y="1371775"/>
                <a:ext cx="9611683" cy="54862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65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54FB07-D241-4CDF-99D4-26D93B38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814" y="0"/>
            <a:ext cx="533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67512"/>
          </a:xfrm>
        </p:spPr>
        <p:txBody>
          <a:bodyPr>
            <a:normAutofit/>
          </a:bodyPr>
          <a:lstStyle/>
          <a:p>
            <a:r>
              <a:rPr lang="en-US" dirty="0"/>
              <a:t>DRWW Winter Chloride Monitoring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8D12A8-198F-4683-81C9-341962724A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590917"/>
              </p:ext>
            </p:extLst>
          </p:nvPr>
        </p:nvGraphicFramePr>
        <p:xfrm>
          <a:off x="1844040" y="1144190"/>
          <a:ext cx="8019099" cy="56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536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dirty="0"/>
              <a:t>De-icing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371600"/>
            <a:ext cx="9509760" cy="4480560"/>
          </a:xfrm>
        </p:spPr>
        <p:txBody>
          <a:bodyPr>
            <a:noAutofit/>
          </a:bodyPr>
          <a:lstStyle/>
          <a:p>
            <a:r>
              <a:rPr lang="en-US" sz="2400" dirty="0"/>
              <a:t>Lake and other Counties</a:t>
            </a:r>
          </a:p>
          <a:p>
            <a:pPr lvl="1"/>
            <a:r>
              <a:rPr lang="en-US" sz="2400" dirty="0"/>
              <a:t>Lake County Agencies</a:t>
            </a:r>
          </a:p>
          <a:p>
            <a:pPr lvl="2"/>
            <a:r>
              <a:rPr lang="en-US" sz="2400" dirty="0"/>
              <a:t>Stormwater Management Commission</a:t>
            </a:r>
          </a:p>
          <a:p>
            <a:pPr lvl="2"/>
            <a:r>
              <a:rPr lang="en-US" sz="2400" dirty="0"/>
              <a:t>Health Department</a:t>
            </a:r>
          </a:p>
          <a:p>
            <a:pPr lvl="2"/>
            <a:r>
              <a:rPr lang="en-US" sz="2400" dirty="0"/>
              <a:t>Division of Transportation</a:t>
            </a:r>
          </a:p>
          <a:p>
            <a:pPr lvl="2"/>
            <a:r>
              <a:rPr lang="en-US" sz="2400" dirty="0"/>
              <a:t>Public Works</a:t>
            </a:r>
          </a:p>
          <a:p>
            <a:pPr lvl="1"/>
            <a:r>
              <a:rPr lang="en-US" sz="2400" dirty="0"/>
              <a:t>2009 – 2017 </a:t>
            </a:r>
          </a:p>
          <a:p>
            <a:pPr lvl="2"/>
            <a:r>
              <a:rPr lang="en-US" sz="2400" dirty="0"/>
              <a:t>&gt;1,000 participants </a:t>
            </a:r>
          </a:p>
          <a:p>
            <a:pPr lvl="2"/>
            <a:r>
              <a:rPr lang="en-US" sz="2400" dirty="0"/>
              <a:t>231 different entities</a:t>
            </a:r>
          </a:p>
          <a:p>
            <a:pPr lvl="1"/>
            <a:r>
              <a:rPr lang="en-US" sz="2400" dirty="0"/>
              <a:t>October 1, 2, &amp; 3, 2018</a:t>
            </a:r>
          </a:p>
        </p:txBody>
      </p:sp>
      <p:pic>
        <p:nvPicPr>
          <p:cNvPr id="10242" name="Picture 2" descr="Photo of snow removal and road salt appl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7280" y="3947160"/>
            <a:ext cx="334388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84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dirty="0"/>
              <a:t>De-icing workshops</a:t>
            </a:r>
          </a:p>
        </p:txBody>
      </p:sp>
      <p:pic>
        <p:nvPicPr>
          <p:cNvPr id="6" name="Picture 5" descr="De-Icing Workshop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e-Icing Workshop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00" y="33528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A7AC4-4AF6-45EB-83A9-8048BC1AA567}"/>
              </a:ext>
            </a:extLst>
          </p:cNvPr>
          <p:cNvSpPr txBox="1">
            <a:spLocks/>
          </p:cNvSpPr>
          <p:nvPr/>
        </p:nvSpPr>
        <p:spPr>
          <a:xfrm>
            <a:off x="1981200" y="359704"/>
            <a:ext cx="8229600" cy="6675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Chloride by the numbers</a:t>
            </a:r>
          </a:p>
        </p:txBody>
      </p:sp>
      <p:pic>
        <p:nvPicPr>
          <p:cNvPr id="5" name="Picture 4" descr="electrolysis_3">
            <a:hlinkClick r:id="rId2"/>
            <a:extLst>
              <a:ext uri="{FF2B5EF4-FFF2-40B4-BE49-F238E27FC236}">
                <a16:creationId xmlns:a16="http://schemas.microsoft.com/office/drawing/2014/main" id="{B6F3AE07-8D8A-4866-9914-5AA41F71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629276"/>
            <a:ext cx="1104900" cy="77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ine 9">
            <a:extLst>
              <a:ext uri="{FF2B5EF4-FFF2-40B4-BE49-F238E27FC236}">
                <a16:creationId xmlns:a16="http://schemas.microsoft.com/office/drawing/2014/main" id="{C6C2E798-8EC0-4042-9975-89F92D18F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943600"/>
            <a:ext cx="1219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8" descr="H2O_Bottle_5_gal_handle">
            <a:hlinkClick r:id="rId4"/>
            <a:extLst>
              <a:ext uri="{FF2B5EF4-FFF2-40B4-BE49-F238E27FC236}">
                <a16:creationId xmlns:a16="http://schemas.microsoft.com/office/drawing/2014/main" id="{A992B9C7-1100-4BCE-A872-C6DF9FB4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414" y="5229225"/>
            <a:ext cx="9429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415F7B-B329-4280-9E73-AAFE1607329A}"/>
              </a:ext>
            </a:extLst>
          </p:cNvPr>
          <p:cNvSpPr/>
          <p:nvPr/>
        </p:nvSpPr>
        <p:spPr>
          <a:xfrm>
            <a:off x="1179162" y="908927"/>
            <a:ext cx="102908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Illinois General Use Standard =  500 mg/L</a:t>
            </a:r>
          </a:p>
          <a:p>
            <a:endParaRPr lang="en-US" sz="3600" dirty="0"/>
          </a:p>
          <a:p>
            <a:r>
              <a:rPr lang="en-US" sz="3600" dirty="0"/>
              <a:t>USEPA Drinking Water Standard  = 250 mg/L, however, chronic environmental standard is 230 mg/L</a:t>
            </a:r>
          </a:p>
          <a:p>
            <a:endParaRPr lang="en-US" sz="3600" dirty="0"/>
          </a:p>
          <a:p>
            <a:r>
              <a:rPr lang="en-US" sz="3600" dirty="0"/>
              <a:t>MBI DuPage/Salt Creek =  141 mg/L</a:t>
            </a:r>
          </a:p>
          <a:p>
            <a:endParaRPr lang="en-US" sz="3600" dirty="0"/>
          </a:p>
          <a:p>
            <a:r>
              <a:rPr lang="en-US" sz="3600" dirty="0"/>
              <a:t>1 tsp in 5 gallons water = 280 mg/L Chloride</a:t>
            </a:r>
          </a:p>
        </p:txBody>
      </p:sp>
    </p:spTree>
    <p:extLst>
      <p:ext uri="{BB962C8B-B14F-4D97-AF65-F5344CB8AC3E}">
        <p14:creationId xmlns:p14="http://schemas.microsoft.com/office/powerpoint/2010/main" val="148337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38424"/>
            <a:ext cx="8229600" cy="819912"/>
          </a:xfrm>
        </p:spPr>
        <p:txBody>
          <a:bodyPr>
            <a:noAutofit/>
          </a:bodyPr>
          <a:lstStyle/>
          <a:p>
            <a:r>
              <a:rPr lang="en-US" sz="4000" dirty="0"/>
              <a:t>Chloride Monitoring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E100A-AA0B-408D-988D-98BFD3F3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69" y="1258335"/>
            <a:ext cx="9939647" cy="4560573"/>
          </a:xfrm>
        </p:spPr>
        <p:txBody>
          <a:bodyPr>
            <a:normAutofit/>
          </a:bodyPr>
          <a:lstStyle/>
          <a:p>
            <a:r>
              <a:rPr lang="en-US" sz="2400" dirty="0"/>
              <a:t>LAKES:  Cl as high as </a:t>
            </a:r>
            <a:r>
              <a:rPr lang="en-US" sz="2400" dirty="0">
                <a:solidFill>
                  <a:srgbClr val="FF0000"/>
                </a:solidFill>
              </a:rPr>
              <a:t>2,700 mg/L </a:t>
            </a:r>
            <a:r>
              <a:rPr lang="en-US" sz="2400" dirty="0"/>
              <a:t>(</a:t>
            </a:r>
            <a:r>
              <a:rPr lang="en-US" sz="2400" dirty="0" err="1"/>
              <a:t>ave</a:t>
            </a:r>
            <a:r>
              <a:rPr lang="en-US" sz="2400" dirty="0"/>
              <a:t> = 191 mg/L)</a:t>
            </a:r>
          </a:p>
          <a:p>
            <a:endParaRPr lang="en-US" sz="2400" dirty="0"/>
          </a:p>
          <a:p>
            <a:r>
              <a:rPr lang="en-US" sz="2400" dirty="0"/>
              <a:t>Streams:</a:t>
            </a:r>
          </a:p>
          <a:p>
            <a:pPr lvl="1"/>
            <a:r>
              <a:rPr lang="en-US" sz="2400" dirty="0"/>
              <a:t>Winter 2014-2015 (LCHD/SMC): Cl as high as </a:t>
            </a:r>
            <a:r>
              <a:rPr lang="en-US" sz="2400" dirty="0">
                <a:solidFill>
                  <a:srgbClr val="FF0000"/>
                </a:solidFill>
              </a:rPr>
              <a:t>33,000 mg/L</a:t>
            </a:r>
          </a:p>
          <a:p>
            <a:pPr lvl="2"/>
            <a:r>
              <a:rPr lang="en-US" sz="2400" dirty="0"/>
              <a:t>Not flow weighted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DRWW data: Cl identified as one of the primary issues</a:t>
            </a:r>
          </a:p>
          <a:p>
            <a:pPr lvl="2"/>
            <a:r>
              <a:rPr lang="en-US" sz="2400" dirty="0"/>
              <a:t>Data collected mostly in May-Oct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3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Cl box plot by county"/>
          <p:cNvPicPr>
            <a:picLocks noChangeAspect="1" noChangeArrowheads="1"/>
          </p:cNvPicPr>
          <p:nvPr/>
        </p:nvPicPr>
        <p:blipFill>
          <a:blip r:embed="rId2" cstate="print"/>
          <a:srcRect t="-1991" b="-1991"/>
          <a:stretch>
            <a:fillRect/>
          </a:stretch>
        </p:blipFill>
        <p:spPr bwMode="auto">
          <a:xfrm>
            <a:off x="1524000" y="9525"/>
            <a:ext cx="9144000" cy="683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483" name="Rectangle 10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Chloride by County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4B9ADB-417E-4321-940D-ED76D1F78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396981"/>
              </p:ext>
            </p:extLst>
          </p:nvPr>
        </p:nvGraphicFramePr>
        <p:xfrm>
          <a:off x="411480" y="640080"/>
          <a:ext cx="1126236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4627E7A-0C54-48C5-A803-B9AF0E879BA6}"/>
              </a:ext>
            </a:extLst>
          </p:cNvPr>
          <p:cNvSpPr/>
          <p:nvPr/>
        </p:nvSpPr>
        <p:spPr>
          <a:xfrm>
            <a:off x="4429518" y="116860"/>
            <a:ext cx="333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Historic Chloride Data</a:t>
            </a:r>
          </a:p>
        </p:txBody>
      </p:sp>
    </p:spTree>
    <p:extLst>
      <p:ext uri="{BB962C8B-B14F-4D97-AF65-F5344CB8AC3E}">
        <p14:creationId xmlns:p14="http://schemas.microsoft.com/office/powerpoint/2010/main" val="18882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54FB07-D241-4CDF-99D4-26D93B38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814" y="0"/>
            <a:ext cx="533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Conductivity vs Chloride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905625"/>
              </p:ext>
            </p:extLst>
          </p:nvPr>
        </p:nvGraphicFramePr>
        <p:xfrm>
          <a:off x="1484416" y="1163782"/>
          <a:ext cx="9037122" cy="538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92ED4C5-5D7E-4820-B27F-237559CBBCE8}"/>
              </a:ext>
            </a:extLst>
          </p:cNvPr>
          <p:cNvSpPr/>
          <p:nvPr/>
        </p:nvSpPr>
        <p:spPr>
          <a:xfrm>
            <a:off x="4953001" y="6442631"/>
            <a:ext cx="263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500 mg/L = ~ 2.0 mS/cm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dirty="0"/>
              <a:t>DRWW Winter Chloride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478281"/>
            <a:ext cx="10714347" cy="43129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December 2017 to current</a:t>
            </a:r>
          </a:p>
          <a:p>
            <a:endParaRPr lang="en-US" sz="2800" dirty="0"/>
          </a:p>
          <a:p>
            <a:pPr lvl="1"/>
            <a:r>
              <a:rPr lang="en-US" sz="2800" dirty="0" err="1"/>
              <a:t>Sondes</a:t>
            </a:r>
            <a:r>
              <a:rPr lang="en-US" sz="2800" dirty="0"/>
              <a:t> (North Shore) - continuous 24/7 (winter only)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Conductivity loggers – continuous 24/7</a:t>
            </a:r>
          </a:p>
          <a:p>
            <a:pPr lvl="2"/>
            <a:r>
              <a:rPr lang="en-US" sz="2800" dirty="0"/>
              <a:t>Converted to chloride concentrations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Level loggers measure flow</a:t>
            </a:r>
          </a:p>
          <a:p>
            <a:pPr lvl="2"/>
            <a:r>
              <a:rPr lang="en-US" sz="2800" dirty="0"/>
              <a:t>Flow X Concentration = 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F0B4-76D2-4B66-9084-B3F73777E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0" y="4958068"/>
            <a:ext cx="3752850" cy="16662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535D0ED-43A8-47DC-A360-403F25F23A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0230819"/>
                  </p:ext>
                </p:extLst>
              </p:nvPr>
            </p:nvGraphicFramePr>
            <p:xfrm>
              <a:off x="533400" y="533400"/>
              <a:ext cx="10927080" cy="61569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7535D0ED-43A8-47DC-A360-403F25F23A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" y="533400"/>
                <a:ext cx="10927080" cy="615696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21B45D-574B-4865-B778-82934C1BEBC1}"/>
              </a:ext>
            </a:extLst>
          </p:cNvPr>
          <p:cNvCxnSpPr/>
          <p:nvPr/>
        </p:nvCxnSpPr>
        <p:spPr>
          <a:xfrm>
            <a:off x="1733797" y="5023262"/>
            <a:ext cx="85621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A7F261-13F5-41F6-BA19-98BA2344B9BA}"/>
              </a:ext>
            </a:extLst>
          </p:cNvPr>
          <p:cNvCxnSpPr/>
          <p:nvPr/>
        </p:nvCxnSpPr>
        <p:spPr>
          <a:xfrm>
            <a:off x="1733797" y="5739542"/>
            <a:ext cx="8562109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608048-6CD9-42D5-AEEB-2A843663D7A5}"/>
              </a:ext>
            </a:extLst>
          </p:cNvPr>
          <p:cNvCxnSpPr/>
          <p:nvPr/>
        </p:nvCxnSpPr>
        <p:spPr>
          <a:xfrm>
            <a:off x="1733797" y="6242462"/>
            <a:ext cx="856210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D1A81E-1F24-4496-A24D-7DA55F45ECDF}"/>
              </a:ext>
            </a:extLst>
          </p:cNvPr>
          <p:cNvSpPr txBox="1"/>
          <p:nvPr/>
        </p:nvSpPr>
        <p:spPr>
          <a:xfrm>
            <a:off x="10458203" y="4837430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56FFA-DD2D-4255-98AD-AD36649883BA}"/>
              </a:ext>
            </a:extLst>
          </p:cNvPr>
          <p:cNvSpPr txBox="1"/>
          <p:nvPr/>
        </p:nvSpPr>
        <p:spPr>
          <a:xfrm>
            <a:off x="10496303" y="5541387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46C86-E01C-412D-B125-5F51EEF2EBD6}"/>
              </a:ext>
            </a:extLst>
          </p:cNvPr>
          <p:cNvSpPr txBox="1"/>
          <p:nvPr/>
        </p:nvSpPr>
        <p:spPr>
          <a:xfrm>
            <a:off x="10496302" y="6059512"/>
            <a:ext cx="1078477" cy="37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MBI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2A2CB3-B5D2-4E04-8F8F-8174F9CE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"/>
            <a:ext cx="8229600" cy="667512"/>
          </a:xfrm>
        </p:spPr>
        <p:txBody>
          <a:bodyPr>
            <a:noAutofit/>
          </a:bodyPr>
          <a:lstStyle/>
          <a:p>
            <a:r>
              <a:rPr lang="en-US" sz="2400" dirty="0"/>
              <a:t>DRWW Winter Chloride Monitoring – Dec ‘17  to March ‘18</a:t>
            </a:r>
          </a:p>
        </p:txBody>
      </p:sp>
    </p:spTree>
    <p:extLst>
      <p:ext uri="{BB962C8B-B14F-4D97-AF65-F5344CB8AC3E}">
        <p14:creationId xmlns:p14="http://schemas.microsoft.com/office/powerpoint/2010/main" val="249394546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2138</TotalTime>
  <Words>317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Droplet</vt:lpstr>
      <vt:lpstr>Drww  Winter Chloride Monitoring Update August 16, 2018  Mike Adam Lakes committee chair Monitoring Committee Executive board </vt:lpstr>
      <vt:lpstr>PowerPoint Presentation</vt:lpstr>
      <vt:lpstr>Chloride Monitoring</vt:lpstr>
      <vt:lpstr>Chloride by County</vt:lpstr>
      <vt:lpstr>PowerPoint Presentation</vt:lpstr>
      <vt:lpstr>PowerPoint Presentation</vt:lpstr>
      <vt:lpstr>Conductivity vs Chloride</vt:lpstr>
      <vt:lpstr>DRWW Winter Chloride Monitoring</vt:lpstr>
      <vt:lpstr>DRWW Winter Chloride Monitoring – Dec ‘17  to March ‘18</vt:lpstr>
      <vt:lpstr>PowerPoint Presentation</vt:lpstr>
      <vt:lpstr>PowerPoint Presentation</vt:lpstr>
      <vt:lpstr>DRWW Winter Chloride Monitoring – Dec ‘17  to March ‘18</vt:lpstr>
      <vt:lpstr>PowerPoint Presentation</vt:lpstr>
      <vt:lpstr>DRWW Winter Chloride Monitoring</vt:lpstr>
      <vt:lpstr>De-icing workshops</vt:lpstr>
      <vt:lpstr>De-icing workshops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Drww August general membership meeting</dc:title>
  <dc:creator>Beth Adler</dc:creator>
  <cp:lastModifiedBy>Adam, Michael D.</cp:lastModifiedBy>
  <cp:revision>50</cp:revision>
  <dcterms:created xsi:type="dcterms:W3CDTF">2018-07-31T20:42:59Z</dcterms:created>
  <dcterms:modified xsi:type="dcterms:W3CDTF">2018-08-16T14:18:54Z</dcterms:modified>
</cp:coreProperties>
</file>