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64" r:id="rId4"/>
    <p:sldId id="265" r:id="rId5"/>
    <p:sldId id="266" r:id="rId6"/>
    <p:sldId id="270" r:id="rId7"/>
    <p:sldId id="259" r:id="rId8"/>
    <p:sldId id="260" r:id="rId9"/>
    <p:sldId id="267" r:id="rId10"/>
    <p:sldId id="261" r:id="rId11"/>
    <p:sldId id="269" r:id="rId12"/>
    <p:sldId id="262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ler, Beth" initials="AB" lastIdx="1" clrIdx="0">
    <p:extLst>
      <p:ext uri="{19B8F6BF-5375-455C-9EA6-DF929625EA0E}">
        <p15:presenceInfo xmlns:p15="http://schemas.microsoft.com/office/powerpoint/2012/main" userId="Adler, B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5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7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0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2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7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5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5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5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30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D356-EC6D-48DF-AD52-0CE844C68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DRWW General membership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1FDB0-8236-449B-8A0F-FAD595500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0105-7704-487E-A50F-10BD861A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Lakes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E61E-D427-4B06-B907-348EBD8B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011680"/>
            <a:ext cx="10427706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u="sng" dirty="0"/>
              <a:t>Completed 2018 field sampling.</a:t>
            </a:r>
          </a:p>
          <a:p>
            <a:pPr marL="0" indent="0">
              <a:buNone/>
            </a:pPr>
            <a:r>
              <a:rPr lang="en-US" sz="4000" dirty="0"/>
              <a:t>	Next steps:</a:t>
            </a:r>
          </a:p>
          <a:p>
            <a:pPr marL="0" indent="0">
              <a:buNone/>
            </a:pPr>
            <a:r>
              <a:rPr lang="en-US" sz="3400" dirty="0"/>
              <a:t>		Analyzing data and completing report.</a:t>
            </a:r>
          </a:p>
          <a:p>
            <a:pPr marL="0" indent="0">
              <a:buNone/>
            </a:pPr>
            <a:r>
              <a:rPr lang="en-US" sz="4000" dirty="0"/>
              <a:t>		Communicating results</a:t>
            </a:r>
          </a:p>
          <a:p>
            <a:pPr marL="0" indent="0">
              <a:buNone/>
            </a:pPr>
            <a:r>
              <a:rPr lang="en-US" sz="4800" u="sng" dirty="0"/>
              <a:t>2018 Deicing Workshop Recap</a:t>
            </a:r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9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32EF-C9E5-4D90-9DB9-B58D57C5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Ms4 task force – Green infrastructure training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5CDA175-9549-4B2C-9823-9CB0AA593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103" y="2226557"/>
            <a:ext cx="4272951" cy="42068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E76F5-6BDF-4A86-980A-0AAC24C17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5730" y="2225922"/>
            <a:ext cx="5701198" cy="4206875"/>
          </a:xfrm>
        </p:spPr>
        <p:txBody>
          <a:bodyPr>
            <a:normAutofit/>
          </a:bodyPr>
          <a:lstStyle/>
          <a:p>
            <a:r>
              <a:rPr lang="en-US" sz="4000" dirty="0"/>
              <a:t>Partnership with Applied Ecological Services (AES)</a:t>
            </a:r>
          </a:p>
          <a:p>
            <a:r>
              <a:rPr lang="en-US" sz="4000" dirty="0"/>
              <a:t>Engineered to meet MS4 Permit Requirement for Annual Green Infrastructure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4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469-3CEC-46F3-B72A-8DE039CF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Green infrastructure training seminar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A66787-DA5F-40CC-A97D-AB3803F66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2147393"/>
            <a:ext cx="6127750" cy="40586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B2F3F-EAC2-4729-B8F0-A44DCF208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4115932" cy="4519644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67 registered, 57 signed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Free to DRWW Members; $25 non-members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Tentative 2019 Training Seminar – November,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C4B91-CF74-47AD-ACA9-4DB37D199FBC}"/>
              </a:ext>
            </a:extLst>
          </p:cNvPr>
          <p:cNvSpPr txBox="1"/>
          <p:nvPr/>
        </p:nvSpPr>
        <p:spPr>
          <a:xfrm>
            <a:off x="2101899" y="6297798"/>
            <a:ext cx="46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Michelle Zimmerman, Algonquin Public Works </a:t>
            </a:r>
          </a:p>
        </p:txBody>
      </p:sp>
    </p:spTree>
    <p:extLst>
      <p:ext uri="{BB962C8B-B14F-4D97-AF65-F5344CB8AC3E}">
        <p14:creationId xmlns:p14="http://schemas.microsoft.com/office/powerpoint/2010/main" val="143396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9F4A2A-C3F4-4342-AE77-44FB861C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photos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A3AE1D-A98C-4D9F-AD34-BEF9C1456F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4913" y="2540238"/>
            <a:ext cx="4754562" cy="3149125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30BBAFE-B0A1-457B-B859-4CA24485B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938" y="2540238"/>
            <a:ext cx="4754562" cy="31491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53936D-0412-41A8-955A-A6CBBAECBAB1}"/>
              </a:ext>
            </a:extLst>
          </p:cNvPr>
          <p:cNvSpPr txBox="1"/>
          <p:nvPr/>
        </p:nvSpPr>
        <p:spPr>
          <a:xfrm>
            <a:off x="1285876" y="5981700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Maggie Soliz, Applied Ecological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6A478-3349-4356-AD4E-26590E714888}"/>
              </a:ext>
            </a:extLst>
          </p:cNvPr>
          <p:cNvSpPr txBox="1"/>
          <p:nvPr/>
        </p:nvSpPr>
        <p:spPr>
          <a:xfrm>
            <a:off x="6381750" y="6019800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Trish </a:t>
            </a:r>
            <a:r>
              <a:rPr lang="en-US" dirty="0" err="1"/>
              <a:t>Beckjord</a:t>
            </a:r>
            <a:r>
              <a:rPr lang="en-US" dirty="0"/>
              <a:t>, The Conservation Foundation</a:t>
            </a:r>
          </a:p>
        </p:txBody>
      </p:sp>
    </p:spTree>
    <p:extLst>
      <p:ext uri="{BB962C8B-B14F-4D97-AF65-F5344CB8AC3E}">
        <p14:creationId xmlns:p14="http://schemas.microsoft.com/office/powerpoint/2010/main" val="58813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A68B-4F27-423A-8990-CCB9E7F4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7A40F-F984-4E5F-B7EB-B165825F2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Certificates for one professional development hour will be at the back of the room.</a:t>
            </a:r>
          </a:p>
        </p:txBody>
      </p:sp>
    </p:spTree>
    <p:extLst>
      <p:ext uri="{BB962C8B-B14F-4D97-AF65-F5344CB8AC3E}">
        <p14:creationId xmlns:p14="http://schemas.microsoft.com/office/powerpoint/2010/main" val="33611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1EEA-35CC-459A-A310-9609235B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DRWW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4CE0-B445-41E2-AEDD-A784BC65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2018 Financial Report</a:t>
            </a:r>
          </a:p>
          <a:p>
            <a:r>
              <a:rPr lang="en-US" sz="4000" dirty="0"/>
              <a:t>Approval of Executive Board Member Alternates</a:t>
            </a:r>
          </a:p>
          <a:p>
            <a:r>
              <a:rPr lang="en-US" sz="4000" dirty="0"/>
              <a:t>Executive Board Updates</a:t>
            </a:r>
          </a:p>
          <a:p>
            <a:r>
              <a:rPr lang="en-US" sz="4000" dirty="0"/>
              <a:t>Committee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5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B4BF1-C867-42B3-8E1A-F13179BDC6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85" t="1525" r="1297" b="2095"/>
          <a:stretch/>
        </p:blipFill>
        <p:spPr>
          <a:xfrm>
            <a:off x="1420427" y="79750"/>
            <a:ext cx="9507922" cy="6746752"/>
          </a:xfrm>
        </p:spPr>
      </p:pic>
    </p:spTree>
    <p:extLst>
      <p:ext uri="{BB962C8B-B14F-4D97-AF65-F5344CB8AC3E}">
        <p14:creationId xmlns:p14="http://schemas.microsoft.com/office/powerpoint/2010/main" val="196496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B5CDC-1E02-4DB1-8225-462DA4A0FA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82" t="1045" r="1449" b="1176"/>
          <a:stretch/>
        </p:blipFill>
        <p:spPr>
          <a:xfrm>
            <a:off x="3106738" y="0"/>
            <a:ext cx="5978525" cy="6859588"/>
          </a:xfrm>
        </p:spPr>
      </p:pic>
    </p:spTree>
    <p:extLst>
      <p:ext uri="{BB962C8B-B14F-4D97-AF65-F5344CB8AC3E}">
        <p14:creationId xmlns:p14="http://schemas.microsoft.com/office/powerpoint/2010/main" val="262219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1B114-A9DE-4B7E-8CAD-CB1E6F14E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" t="1098" r="1924" b="1490"/>
          <a:stretch/>
        </p:blipFill>
        <p:spPr>
          <a:xfrm>
            <a:off x="3338004" y="0"/>
            <a:ext cx="5563040" cy="68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084-DE60-4527-B2F9-7AA32234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of executive board member alternates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0010-EA43-40DD-AAD8-7F2D4ED1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24631"/>
          </a:xfrm>
        </p:spPr>
        <p:txBody>
          <a:bodyPr>
            <a:noAutofit/>
          </a:bodyPr>
          <a:lstStyle/>
          <a:p>
            <a:r>
              <a:rPr lang="en-US" sz="3600" dirty="0"/>
              <a:t>New Bylaw Language allowing Executive Board Members to designate an alternate to attend meetings with voting rights.</a:t>
            </a:r>
          </a:p>
          <a:p>
            <a:r>
              <a:rPr lang="en-US" sz="3600" dirty="0"/>
              <a:t>Alternates are required to be an Agency Member employee.</a:t>
            </a:r>
          </a:p>
          <a:p>
            <a:r>
              <a:rPr lang="en-US" sz="3600" dirty="0"/>
              <a:t>Alternates are required to be approved by a majority vote at a General Membership Meeting.</a:t>
            </a:r>
          </a:p>
        </p:txBody>
      </p:sp>
    </p:spTree>
    <p:extLst>
      <p:ext uri="{BB962C8B-B14F-4D97-AF65-F5344CB8AC3E}">
        <p14:creationId xmlns:p14="http://schemas.microsoft.com/office/powerpoint/2010/main" val="291876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3973-5C2B-4EA0-A392-B467521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of executive board member alternates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A00B51-4875-4C0B-A7A6-C000E5BC6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" t="1542" r="1647" b="2309"/>
          <a:stretch/>
        </p:blipFill>
        <p:spPr>
          <a:xfrm>
            <a:off x="2045745" y="2076226"/>
            <a:ext cx="8100510" cy="4044875"/>
          </a:xfrm>
        </p:spPr>
      </p:pic>
    </p:spTree>
    <p:extLst>
      <p:ext uri="{BB962C8B-B14F-4D97-AF65-F5344CB8AC3E}">
        <p14:creationId xmlns:p14="http://schemas.microsoft.com/office/powerpoint/2010/main" val="211346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E3C7-A0A5-45F2-B8AC-A611FBD6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Monitoring/Water quality Improvements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CDC0-BAAF-4086-B77E-5DED8C93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876425"/>
            <a:ext cx="10658525" cy="4826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u="sng" dirty="0"/>
              <a:t>Recap of Activities</a:t>
            </a:r>
            <a:r>
              <a:rPr lang="en-US" sz="3500" dirty="0"/>
              <a:t>:</a:t>
            </a:r>
          </a:p>
          <a:p>
            <a:pPr lvl="1"/>
            <a:r>
              <a:rPr lang="en-US" sz="3500" dirty="0"/>
              <a:t>Completed 4</a:t>
            </a:r>
            <a:r>
              <a:rPr lang="en-US" sz="3500" baseline="30000" dirty="0"/>
              <a:t>th</a:t>
            </a:r>
            <a:r>
              <a:rPr lang="en-US" sz="3500" dirty="0"/>
              <a:t> year of data collection.</a:t>
            </a:r>
          </a:p>
          <a:p>
            <a:pPr lvl="1"/>
            <a:r>
              <a:rPr lang="en-US" sz="3500" dirty="0"/>
              <a:t>Current program consists of 71 monitoring sites.</a:t>
            </a:r>
          </a:p>
          <a:p>
            <a:pPr lvl="1"/>
            <a:r>
              <a:rPr lang="en-US" sz="3500" dirty="0"/>
              <a:t>Completed Bioassessment Monitoring of DPR Main Stem during 2018: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Sediment analyses.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Benthic chlorophyll a analyses.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Macroinvertebrate inventory.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Fish inventory.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Habitat evaluation.</a:t>
            </a:r>
          </a:p>
          <a:p>
            <a:pPr lvl="1"/>
            <a:r>
              <a:rPr lang="en-US" sz="3500" dirty="0"/>
              <a:t>Added continuous monitoring with data </a:t>
            </a:r>
            <a:r>
              <a:rPr lang="en-US" sz="3500" dirty="0" err="1"/>
              <a:t>sondes</a:t>
            </a:r>
            <a:r>
              <a:rPr lang="en-US" sz="3500" dirty="0"/>
              <a:t> for chloride assessment and </a:t>
            </a:r>
            <a:r>
              <a:rPr lang="en-US" sz="3500" dirty="0" err="1"/>
              <a:t>sestonic</a:t>
            </a:r>
            <a:r>
              <a:rPr lang="en-US" sz="3500" dirty="0"/>
              <a:t> chlorophyll a analyses to program in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1C1-B7F8-44A2-9705-941F7C50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Next </a:t>
            </a:r>
            <a:r>
              <a:rPr lang="en-US" sz="5400" dirty="0" err="1"/>
              <a:t>stepS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A92C-79F1-4BAB-BA85-9C83DE25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 Nutrient Assessment and Reduction Plan (NARP).</a:t>
            </a:r>
          </a:p>
          <a:p>
            <a:r>
              <a:rPr lang="en-US" sz="3600" dirty="0"/>
              <a:t>Complete final year of Bioassessment Monitoring on Northern Tributaries during 2019.</a:t>
            </a:r>
          </a:p>
        </p:txBody>
      </p:sp>
    </p:spTree>
    <p:extLst>
      <p:ext uri="{BB962C8B-B14F-4D97-AF65-F5344CB8AC3E}">
        <p14:creationId xmlns:p14="http://schemas.microsoft.com/office/powerpoint/2010/main" val="270041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146</TotalTime>
  <Words>267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Banded</vt:lpstr>
      <vt:lpstr>DRWW General membership meeting</vt:lpstr>
      <vt:lpstr>DRWW BUSINESS</vt:lpstr>
      <vt:lpstr>PowerPoint Presentation</vt:lpstr>
      <vt:lpstr>PowerPoint Presentation</vt:lpstr>
      <vt:lpstr>PowerPoint Presentation</vt:lpstr>
      <vt:lpstr>Approval of executive board member alternates</vt:lpstr>
      <vt:lpstr>Approval of executive board member alternates</vt:lpstr>
      <vt:lpstr>Monitoring/Water quality Improvements committee</vt:lpstr>
      <vt:lpstr>Next stepS</vt:lpstr>
      <vt:lpstr>Lakes committee</vt:lpstr>
      <vt:lpstr>Ms4 task force – Green infrastructure training</vt:lpstr>
      <vt:lpstr>Green infrastructure training seminar</vt:lpstr>
      <vt:lpstr>photos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DRWW General membership meeting</dc:title>
  <dc:creator>Keen, Meilin</dc:creator>
  <cp:lastModifiedBy>Adler, Beth</cp:lastModifiedBy>
  <cp:revision>28</cp:revision>
  <dcterms:created xsi:type="dcterms:W3CDTF">2018-11-13T12:57:09Z</dcterms:created>
  <dcterms:modified xsi:type="dcterms:W3CDTF">2018-11-14T18:38:28Z</dcterms:modified>
</cp:coreProperties>
</file>